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4"/>
  </p:sldMasterIdLst>
  <p:notesMasterIdLst>
    <p:notesMasterId r:id="rId10"/>
  </p:notesMasterIdLst>
  <p:sldIdLst>
    <p:sldId id="268" r:id="rId5"/>
    <p:sldId id="269" r:id="rId6"/>
    <p:sldId id="271" r:id="rId7"/>
    <p:sldId id="272" r:id="rId8"/>
    <p:sldId id="270" r:id="rId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9" orient="horz" pos="169">
          <p15:clr>
            <a:srgbClr val="A4A3A4"/>
          </p15:clr>
        </p15:guide>
        <p15:guide id="10" pos="2880">
          <p15:clr>
            <a:srgbClr val="A4A3A4"/>
          </p15:clr>
        </p15:guide>
        <p15:guide id="11" pos="198" userDrawn="1">
          <p15:clr>
            <a:srgbClr val="A4A3A4"/>
          </p15:clr>
        </p15:guide>
        <p15:guide id="12" pos="5562" userDrawn="1">
          <p15:clr>
            <a:srgbClr val="A4A3A4"/>
          </p15:clr>
        </p15:guide>
        <p15:guide id="13" orient="horz" pos="637" userDrawn="1">
          <p15:clr>
            <a:srgbClr val="A4A3A4"/>
          </p15:clr>
        </p15:guide>
        <p15:guide id="14" orient="horz" pos="746" userDrawn="1">
          <p15:clr>
            <a:srgbClr val="A4A3A4"/>
          </p15:clr>
        </p15:guide>
        <p15:guide id="15" orient="horz" pos="1619" userDrawn="1">
          <p15:clr>
            <a:srgbClr val="A4A3A4"/>
          </p15:clr>
        </p15:guide>
        <p15:guide id="16" orient="horz" pos="286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D200"/>
    <a:srgbClr val="FFFFFF"/>
    <a:srgbClr val="A885D8"/>
    <a:srgbClr val="FF7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2" autoAdjust="0"/>
    <p:restoredTop sz="94222" autoAdjust="0"/>
  </p:normalViewPr>
  <p:slideViewPr>
    <p:cSldViewPr showGuides="1">
      <p:cViewPr varScale="1">
        <p:scale>
          <a:sx n="119" d="100"/>
          <a:sy n="119" d="100"/>
        </p:scale>
        <p:origin x="102" y="138"/>
      </p:cViewPr>
      <p:guideLst>
        <p:guide orient="horz" pos="169"/>
        <p:guide pos="2880"/>
        <p:guide pos="198"/>
        <p:guide pos="5562"/>
        <p:guide orient="horz" pos="637"/>
        <p:guide orient="horz" pos="746"/>
        <p:guide orient="horz" pos="1619"/>
        <p:guide orient="horz" pos="2866"/>
      </p:guideLst>
    </p:cSldViewPr>
  </p:slideViewPr>
  <p:outlineViewPr>
    <p:cViewPr>
      <p:scale>
        <a:sx n="33" d="100"/>
        <a:sy n="33" d="100"/>
      </p:scale>
      <p:origin x="0" y="14958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1" d="100"/>
          <a:sy n="81" d="100"/>
        </p:scale>
        <p:origin x="389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Helvetica 55 Roman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Helvetica 55 Roman" panose="020B0604020202020204" pitchFamily="34" charset="0"/>
              </a:defRPr>
            </a:lvl1pPr>
          </a:lstStyle>
          <a:p>
            <a:fld id="{14F63557-65CD-470F-8999-4C3C411BE899}" type="datetimeFigureOut">
              <a:rPr lang="en-GB" smtClean="0"/>
              <a:pPr/>
              <a:t>07/07/2020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Helvetica 55 Roman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Helvetica 55 Roman" panose="020B0604020202020204" pitchFamily="34" charset="0"/>
              </a:defRPr>
            </a:lvl1pPr>
          </a:lstStyle>
          <a:p>
            <a:fld id="{885932DF-9606-4758-A2B5-AF1153FB1ABB}" type="slidenum">
              <a:rPr lang="en-GB" smtClean="0"/>
              <a:pPr/>
              <a:t>‹N°›</a:t>
            </a:fld>
            <a:endParaRPr lang="en-GB"/>
          </a:p>
        </p:txBody>
      </p:sp>
      <p:sp>
        <p:nvSpPr>
          <p:cNvPr id="8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81000" y="4343400"/>
            <a:ext cx="6096000" cy="4114800"/>
          </a:xfrm>
          <a:prstGeom prst="rect">
            <a:avLst/>
          </a:prstGeom>
        </p:spPr>
        <p:txBody>
          <a:bodyPr vert="horz" lIns="91440" tIns="45720" rIns="180000" bIns="45720" rtlCol="0"/>
          <a:lstStyle/>
          <a:p>
            <a:pPr marL="9207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Click to edit Master text styles</a:t>
            </a:r>
          </a:p>
          <a:p>
            <a:pPr marL="230188" marR="0" lvl="1" indent="-1381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Second level</a:t>
            </a:r>
          </a:p>
          <a:p>
            <a:pPr marL="360363" marR="0" lvl="2" indent="-1476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Helvetica 55 Roman" panose="020B0604020202020204" pitchFamily="34" charset="0"/>
              <a:buChar char="–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55 Roman" panose="020B0604020202020204" pitchFamily="34" charset="0"/>
                <a:ea typeface="+mn-ea"/>
                <a:cs typeface="+mn-cs"/>
              </a:rPr>
              <a:t>Third level</a:t>
            </a:r>
          </a:p>
          <a:p>
            <a:pPr marL="522288" marR="0" lvl="3" indent="-1381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Helvetica 55 Roman" panose="020B0604020202020204" pitchFamily="34" charset="0"/>
              <a:buChar char="–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55 Roman" panose="020B0604020202020204" pitchFamily="34" charset="0"/>
                <a:ea typeface="+mn-ea"/>
                <a:cs typeface="+mn-cs"/>
              </a:rPr>
              <a:t>Fourth level</a:t>
            </a:r>
          </a:p>
          <a:p>
            <a:pPr marL="668338" marR="0" lvl="4" indent="-1460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Helvetica 55 Roman" panose="020B0604020202020204" pitchFamily="34" charset="0"/>
              <a:buChar char="–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55 Roman" panose="020B0604020202020204" pitchFamily="34" charset="0"/>
                <a:ea typeface="+mn-ea"/>
                <a:cs typeface="+mn-cs"/>
              </a:rPr>
              <a:t>Fifth level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55 Roman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8228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92075" marR="0" indent="0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sz="10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1pPr>
    <a:lvl2pPr marL="230188" marR="0" indent="-138113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 typeface="Wingdings" panose="05000000000000000000" pitchFamily="2" charset="2"/>
      <a:buChar char="§"/>
      <a:tabLst/>
      <a:defRPr sz="10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2pPr>
    <a:lvl3pPr marL="360363" marR="0" indent="-147638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 typeface="Helvetica 55 Roman" panose="020B0604020202020204" pitchFamily="34" charset="0"/>
      <a:buChar char="–"/>
      <a:tabLst/>
      <a:defRPr sz="10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3pPr>
    <a:lvl4pPr marL="522288" marR="0" indent="-138113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 typeface="Helvetica 55 Roman" panose="020B0604020202020204" pitchFamily="34" charset="0"/>
      <a:buChar char="–"/>
      <a:tabLst/>
      <a:defRPr sz="10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4pPr>
    <a:lvl5pPr marL="668338" marR="0" indent="-146050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 typeface="Helvetica 55 Roman" panose="020B0604020202020204" pitchFamily="34" charset="0"/>
      <a:buChar char="–"/>
      <a:tabLst/>
      <a:defRPr sz="10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4325" y="1184275"/>
            <a:ext cx="8515350" cy="3365500"/>
          </a:xfrm>
        </p:spPr>
        <p:txBody>
          <a:bodyPr/>
          <a:lstStyle>
            <a:lvl1pPr>
              <a:defRPr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/>
            </a:lvl6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noProof="0" dirty="0" smtClean="0"/>
              <a:t>Cliquez pour modifier le titre</a:t>
            </a:r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619545" y="4749146"/>
            <a:ext cx="73898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5300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14326" y="268289"/>
            <a:ext cx="4828498" cy="2301874"/>
          </a:xfrm>
        </p:spPr>
        <p:txBody>
          <a:bodyPr>
            <a:noAutofit/>
          </a:bodyPr>
          <a:lstStyle>
            <a:lvl1pPr algn="l">
              <a:lnSpc>
                <a:spcPct val="85000"/>
              </a:lnSpc>
              <a:defRPr sz="5500" baseline="0">
                <a:solidFill>
                  <a:schemeClr val="tx1"/>
                </a:solidFill>
              </a:defRPr>
            </a:lvl1pPr>
          </a:lstStyle>
          <a:p>
            <a:r>
              <a:rPr lang="fr-FR" noProof="0" dirty="0"/>
              <a:t>Cliquez pour modifier le titre</a:t>
            </a:r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800725" y="266701"/>
            <a:ext cx="3028950" cy="3403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</p:txBody>
      </p:sp>
      <p:sp>
        <p:nvSpPr>
          <p:cNvPr id="4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0687" y="2704144"/>
            <a:ext cx="4831185" cy="966156"/>
          </a:xfrm>
        </p:spPr>
        <p:txBody>
          <a:bodyPr/>
          <a:lstStyle>
            <a:lvl1pPr marL="0" indent="0" algn="l">
              <a:buNone/>
              <a:defRPr baseline="0">
                <a:solidFill>
                  <a:schemeClr val="tx1"/>
                </a:solidFill>
              </a:defRPr>
            </a:lvl1pPr>
            <a:lvl2pPr marL="180975" indent="-180975" algn="l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2pPr>
            <a:lvl3pPr marL="406800" indent="-190800" algn="l">
              <a:spcBef>
                <a:spcPts val="336"/>
              </a:spcBef>
              <a:buClrTx/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  <a:latin typeface="Helvetica 55 Roman" panose="020B0604020202020204" pitchFamily="34" charset="0"/>
              </a:defRPr>
            </a:lvl3pPr>
            <a:lvl4pPr marL="594000" indent="-172800" algn="l">
              <a:spcBef>
                <a:spcPts val="24"/>
              </a:spcBef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4pPr>
            <a:lvl5pPr marL="799200" indent="-190800" algn="l"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nom du présentateur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313535" y="4233863"/>
            <a:ext cx="612775" cy="612775"/>
            <a:chOff x="313535" y="4233863"/>
            <a:chExt cx="612775" cy="612775"/>
          </a:xfrm>
        </p:grpSpPr>
        <p:sp>
          <p:nvSpPr>
            <p:cNvPr id="43" name="Rectangle 5"/>
            <p:cNvSpPr>
              <a:spLocks noChangeArrowheads="1"/>
            </p:cNvSpPr>
            <p:nvPr userDrawn="1"/>
          </p:nvSpPr>
          <p:spPr bwMode="auto">
            <a:xfrm>
              <a:off x="313535" y="4233863"/>
              <a:ext cx="612775" cy="612775"/>
            </a:xfrm>
            <a:prstGeom prst="rect">
              <a:avLst/>
            </a:prstGeom>
            <a:solidFill>
              <a:srgbClr val="FF7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6"/>
            <p:cNvSpPr>
              <a:spLocks noEditPoints="1"/>
            </p:cNvSpPr>
            <p:nvPr userDrawn="1"/>
          </p:nvSpPr>
          <p:spPr bwMode="auto">
            <a:xfrm>
              <a:off x="500860" y="4708526"/>
              <a:ext cx="74613" cy="87313"/>
            </a:xfrm>
            <a:custGeom>
              <a:avLst/>
              <a:gdLst>
                <a:gd name="T0" fmla="*/ 66 w 93"/>
                <a:gd name="T1" fmla="*/ 99 h 109"/>
                <a:gd name="T2" fmla="*/ 31 w 93"/>
                <a:gd name="T3" fmla="*/ 109 h 109"/>
                <a:gd name="T4" fmla="*/ 0 w 93"/>
                <a:gd name="T5" fmla="*/ 79 h 109"/>
                <a:gd name="T6" fmla="*/ 66 w 93"/>
                <a:gd name="T7" fmla="*/ 37 h 109"/>
                <a:gd name="T8" fmla="*/ 66 w 93"/>
                <a:gd name="T9" fmla="*/ 32 h 109"/>
                <a:gd name="T10" fmla="*/ 49 w 93"/>
                <a:gd name="T11" fmla="*/ 19 h 109"/>
                <a:gd name="T12" fmla="*/ 24 w 93"/>
                <a:gd name="T13" fmla="*/ 32 h 109"/>
                <a:gd name="T14" fmla="*/ 5 w 93"/>
                <a:gd name="T15" fmla="*/ 21 h 109"/>
                <a:gd name="T16" fmla="*/ 50 w 93"/>
                <a:gd name="T17" fmla="*/ 0 h 109"/>
                <a:gd name="T18" fmla="*/ 93 w 93"/>
                <a:gd name="T19" fmla="*/ 32 h 109"/>
                <a:gd name="T20" fmla="*/ 93 w 93"/>
                <a:gd name="T21" fmla="*/ 108 h 109"/>
                <a:gd name="T22" fmla="*/ 68 w 93"/>
                <a:gd name="T23" fmla="*/ 108 h 109"/>
                <a:gd name="T24" fmla="*/ 66 w 93"/>
                <a:gd name="T25" fmla="*/ 99 h 109"/>
                <a:gd name="T26" fmla="*/ 27 w 93"/>
                <a:gd name="T27" fmla="*/ 77 h 109"/>
                <a:gd name="T28" fmla="*/ 39 w 93"/>
                <a:gd name="T29" fmla="*/ 90 h 109"/>
                <a:gd name="T30" fmla="*/ 65 w 93"/>
                <a:gd name="T31" fmla="*/ 79 h 109"/>
                <a:gd name="T32" fmla="*/ 65 w 93"/>
                <a:gd name="T33" fmla="*/ 54 h 109"/>
                <a:gd name="T34" fmla="*/ 27 w 93"/>
                <a:gd name="T35" fmla="*/ 7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" h="109">
                  <a:moveTo>
                    <a:pt x="66" y="99"/>
                  </a:moveTo>
                  <a:cubicBezTo>
                    <a:pt x="55" y="106"/>
                    <a:pt x="43" y="109"/>
                    <a:pt x="31" y="109"/>
                  </a:cubicBezTo>
                  <a:cubicBezTo>
                    <a:pt x="11" y="109"/>
                    <a:pt x="0" y="96"/>
                    <a:pt x="0" y="79"/>
                  </a:cubicBezTo>
                  <a:cubicBezTo>
                    <a:pt x="0" y="55"/>
                    <a:pt x="21" y="42"/>
                    <a:pt x="66" y="37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6" y="24"/>
                    <a:pt x="60" y="19"/>
                    <a:pt x="49" y="19"/>
                  </a:cubicBezTo>
                  <a:cubicBezTo>
                    <a:pt x="39" y="19"/>
                    <a:pt x="30" y="24"/>
                    <a:pt x="24" y="3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15" y="7"/>
                    <a:pt x="30" y="0"/>
                    <a:pt x="50" y="0"/>
                  </a:cubicBezTo>
                  <a:cubicBezTo>
                    <a:pt x="77" y="0"/>
                    <a:pt x="93" y="12"/>
                    <a:pt x="93" y="32"/>
                  </a:cubicBezTo>
                  <a:cubicBezTo>
                    <a:pt x="93" y="32"/>
                    <a:pt x="93" y="108"/>
                    <a:pt x="93" y="108"/>
                  </a:cubicBezTo>
                  <a:cubicBezTo>
                    <a:pt x="68" y="108"/>
                    <a:pt x="68" y="108"/>
                    <a:pt x="68" y="108"/>
                  </a:cubicBezTo>
                  <a:lnTo>
                    <a:pt x="66" y="99"/>
                  </a:lnTo>
                  <a:close/>
                  <a:moveTo>
                    <a:pt x="27" y="77"/>
                  </a:moveTo>
                  <a:cubicBezTo>
                    <a:pt x="27" y="84"/>
                    <a:pt x="31" y="90"/>
                    <a:pt x="39" y="90"/>
                  </a:cubicBezTo>
                  <a:cubicBezTo>
                    <a:pt x="48" y="90"/>
                    <a:pt x="57" y="87"/>
                    <a:pt x="65" y="79"/>
                  </a:cubicBezTo>
                  <a:cubicBezTo>
                    <a:pt x="65" y="54"/>
                    <a:pt x="65" y="54"/>
                    <a:pt x="65" y="54"/>
                  </a:cubicBezTo>
                  <a:cubicBezTo>
                    <a:pt x="39" y="57"/>
                    <a:pt x="27" y="64"/>
                    <a:pt x="27" y="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Freeform 7"/>
            <p:cNvSpPr>
              <a:spLocks/>
            </p:cNvSpPr>
            <p:nvPr userDrawn="1"/>
          </p:nvSpPr>
          <p:spPr bwMode="auto">
            <a:xfrm>
              <a:off x="592935" y="4708526"/>
              <a:ext cx="76200" cy="87313"/>
            </a:xfrm>
            <a:custGeom>
              <a:avLst/>
              <a:gdLst>
                <a:gd name="T0" fmla="*/ 0 w 94"/>
                <a:gd name="T1" fmla="*/ 5 h 108"/>
                <a:gd name="T2" fmla="*/ 23 w 94"/>
                <a:gd name="T3" fmla="*/ 2 h 108"/>
                <a:gd name="T4" fmla="*/ 25 w 94"/>
                <a:gd name="T5" fmla="*/ 15 h 108"/>
                <a:gd name="T6" fmla="*/ 61 w 94"/>
                <a:gd name="T7" fmla="*/ 0 h 108"/>
                <a:gd name="T8" fmla="*/ 94 w 94"/>
                <a:gd name="T9" fmla="*/ 34 h 108"/>
                <a:gd name="T10" fmla="*/ 94 w 94"/>
                <a:gd name="T11" fmla="*/ 108 h 108"/>
                <a:gd name="T12" fmla="*/ 66 w 94"/>
                <a:gd name="T13" fmla="*/ 108 h 108"/>
                <a:gd name="T14" fmla="*/ 66 w 94"/>
                <a:gd name="T15" fmla="*/ 39 h 108"/>
                <a:gd name="T16" fmla="*/ 53 w 94"/>
                <a:gd name="T17" fmla="*/ 21 h 108"/>
                <a:gd name="T18" fmla="*/ 27 w 94"/>
                <a:gd name="T19" fmla="*/ 32 h 108"/>
                <a:gd name="T20" fmla="*/ 27 w 94"/>
                <a:gd name="T21" fmla="*/ 108 h 108"/>
                <a:gd name="T22" fmla="*/ 0 w 94"/>
                <a:gd name="T23" fmla="*/ 108 h 108"/>
                <a:gd name="T24" fmla="*/ 0 w 94"/>
                <a:gd name="T25" fmla="*/ 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" h="108">
                  <a:moveTo>
                    <a:pt x="0" y="5"/>
                  </a:moveTo>
                  <a:cubicBezTo>
                    <a:pt x="23" y="2"/>
                    <a:pt x="23" y="2"/>
                    <a:pt x="23" y="2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38" y="5"/>
                    <a:pt x="48" y="0"/>
                    <a:pt x="61" y="0"/>
                  </a:cubicBezTo>
                  <a:cubicBezTo>
                    <a:pt x="83" y="0"/>
                    <a:pt x="94" y="12"/>
                    <a:pt x="94" y="34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9"/>
                    <a:pt x="66" y="39"/>
                    <a:pt x="66" y="39"/>
                  </a:cubicBezTo>
                  <a:cubicBezTo>
                    <a:pt x="66" y="26"/>
                    <a:pt x="63" y="21"/>
                    <a:pt x="53" y="21"/>
                  </a:cubicBezTo>
                  <a:cubicBezTo>
                    <a:pt x="45" y="21"/>
                    <a:pt x="36" y="24"/>
                    <a:pt x="27" y="32"/>
                  </a:cubicBezTo>
                  <a:cubicBezTo>
                    <a:pt x="27" y="108"/>
                    <a:pt x="27" y="108"/>
                    <a:pt x="27" y="108"/>
                  </a:cubicBezTo>
                  <a:cubicBezTo>
                    <a:pt x="0" y="108"/>
                    <a:pt x="0" y="108"/>
                    <a:pt x="0" y="108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8"/>
            <p:cNvSpPr>
              <a:spLocks noEditPoints="1"/>
            </p:cNvSpPr>
            <p:nvPr userDrawn="1"/>
          </p:nvSpPr>
          <p:spPr bwMode="auto">
            <a:xfrm>
              <a:off x="778673" y="4708526"/>
              <a:ext cx="79375" cy="88900"/>
            </a:xfrm>
            <a:custGeom>
              <a:avLst/>
              <a:gdLst>
                <a:gd name="T0" fmla="*/ 50 w 98"/>
                <a:gd name="T1" fmla="*/ 110 h 110"/>
                <a:gd name="T2" fmla="*/ 0 w 98"/>
                <a:gd name="T3" fmla="*/ 55 h 110"/>
                <a:gd name="T4" fmla="*/ 49 w 98"/>
                <a:gd name="T5" fmla="*/ 0 h 110"/>
                <a:gd name="T6" fmla="*/ 98 w 98"/>
                <a:gd name="T7" fmla="*/ 54 h 110"/>
                <a:gd name="T8" fmla="*/ 97 w 98"/>
                <a:gd name="T9" fmla="*/ 59 h 110"/>
                <a:gd name="T10" fmla="*/ 27 w 98"/>
                <a:gd name="T11" fmla="*/ 59 h 110"/>
                <a:gd name="T12" fmla="*/ 52 w 98"/>
                <a:gd name="T13" fmla="*/ 89 h 110"/>
                <a:gd name="T14" fmla="*/ 76 w 98"/>
                <a:gd name="T15" fmla="*/ 76 h 110"/>
                <a:gd name="T16" fmla="*/ 96 w 98"/>
                <a:gd name="T17" fmla="*/ 87 h 110"/>
                <a:gd name="T18" fmla="*/ 50 w 98"/>
                <a:gd name="T19" fmla="*/ 110 h 110"/>
                <a:gd name="T20" fmla="*/ 70 w 98"/>
                <a:gd name="T21" fmla="*/ 41 h 110"/>
                <a:gd name="T22" fmla="*/ 49 w 98"/>
                <a:gd name="T23" fmla="*/ 19 h 110"/>
                <a:gd name="T24" fmla="*/ 28 w 98"/>
                <a:gd name="T25" fmla="*/ 41 h 110"/>
                <a:gd name="T26" fmla="*/ 70 w 98"/>
                <a:gd name="T27" fmla="*/ 4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110">
                  <a:moveTo>
                    <a:pt x="50" y="110"/>
                  </a:moveTo>
                  <a:cubicBezTo>
                    <a:pt x="19" y="110"/>
                    <a:pt x="0" y="90"/>
                    <a:pt x="0" y="55"/>
                  </a:cubicBezTo>
                  <a:cubicBezTo>
                    <a:pt x="0" y="20"/>
                    <a:pt x="19" y="0"/>
                    <a:pt x="49" y="0"/>
                  </a:cubicBezTo>
                  <a:cubicBezTo>
                    <a:pt x="80" y="0"/>
                    <a:pt x="98" y="20"/>
                    <a:pt x="98" y="54"/>
                  </a:cubicBezTo>
                  <a:cubicBezTo>
                    <a:pt x="98" y="56"/>
                    <a:pt x="97" y="57"/>
                    <a:pt x="97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8" y="79"/>
                    <a:pt x="36" y="89"/>
                    <a:pt x="52" y="89"/>
                  </a:cubicBezTo>
                  <a:cubicBezTo>
                    <a:pt x="63" y="89"/>
                    <a:pt x="70" y="85"/>
                    <a:pt x="76" y="76"/>
                  </a:cubicBezTo>
                  <a:cubicBezTo>
                    <a:pt x="96" y="87"/>
                    <a:pt x="96" y="87"/>
                    <a:pt x="96" y="87"/>
                  </a:cubicBezTo>
                  <a:cubicBezTo>
                    <a:pt x="87" y="102"/>
                    <a:pt x="71" y="110"/>
                    <a:pt x="50" y="110"/>
                  </a:cubicBezTo>
                  <a:close/>
                  <a:moveTo>
                    <a:pt x="70" y="41"/>
                  </a:moveTo>
                  <a:cubicBezTo>
                    <a:pt x="70" y="27"/>
                    <a:pt x="62" y="19"/>
                    <a:pt x="49" y="19"/>
                  </a:cubicBezTo>
                  <a:cubicBezTo>
                    <a:pt x="37" y="19"/>
                    <a:pt x="29" y="27"/>
                    <a:pt x="28" y="41"/>
                  </a:cubicBezTo>
                  <a:lnTo>
                    <a:pt x="70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Freeform 9"/>
            <p:cNvSpPr>
              <a:spLocks noEditPoints="1"/>
            </p:cNvSpPr>
            <p:nvPr userDrawn="1"/>
          </p:nvSpPr>
          <p:spPr bwMode="auto">
            <a:xfrm>
              <a:off x="346873" y="4708526"/>
              <a:ext cx="84138" cy="88900"/>
            </a:xfrm>
            <a:custGeom>
              <a:avLst/>
              <a:gdLst>
                <a:gd name="T0" fmla="*/ 52 w 104"/>
                <a:gd name="T1" fmla="*/ 111 h 111"/>
                <a:gd name="T2" fmla="*/ 0 w 104"/>
                <a:gd name="T3" fmla="*/ 55 h 111"/>
                <a:gd name="T4" fmla="*/ 52 w 104"/>
                <a:gd name="T5" fmla="*/ 0 h 111"/>
                <a:gd name="T6" fmla="*/ 104 w 104"/>
                <a:gd name="T7" fmla="*/ 55 h 111"/>
                <a:gd name="T8" fmla="*/ 52 w 104"/>
                <a:gd name="T9" fmla="*/ 111 h 111"/>
                <a:gd name="T10" fmla="*/ 52 w 104"/>
                <a:gd name="T11" fmla="*/ 23 h 111"/>
                <a:gd name="T12" fmla="*/ 28 w 104"/>
                <a:gd name="T13" fmla="*/ 55 h 111"/>
                <a:gd name="T14" fmla="*/ 52 w 104"/>
                <a:gd name="T15" fmla="*/ 87 h 111"/>
                <a:gd name="T16" fmla="*/ 77 w 104"/>
                <a:gd name="T17" fmla="*/ 55 h 111"/>
                <a:gd name="T18" fmla="*/ 52 w 104"/>
                <a:gd name="T19" fmla="*/ 2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11">
                  <a:moveTo>
                    <a:pt x="52" y="111"/>
                  </a:moveTo>
                  <a:cubicBezTo>
                    <a:pt x="25" y="111"/>
                    <a:pt x="0" y="93"/>
                    <a:pt x="0" y="55"/>
                  </a:cubicBezTo>
                  <a:cubicBezTo>
                    <a:pt x="0" y="17"/>
                    <a:pt x="25" y="0"/>
                    <a:pt x="52" y="0"/>
                  </a:cubicBezTo>
                  <a:cubicBezTo>
                    <a:pt x="79" y="0"/>
                    <a:pt x="104" y="17"/>
                    <a:pt x="104" y="55"/>
                  </a:cubicBezTo>
                  <a:cubicBezTo>
                    <a:pt x="104" y="93"/>
                    <a:pt x="79" y="111"/>
                    <a:pt x="52" y="111"/>
                  </a:cubicBezTo>
                  <a:close/>
                  <a:moveTo>
                    <a:pt x="52" y="23"/>
                  </a:moveTo>
                  <a:cubicBezTo>
                    <a:pt x="31" y="23"/>
                    <a:pt x="28" y="42"/>
                    <a:pt x="28" y="55"/>
                  </a:cubicBezTo>
                  <a:cubicBezTo>
                    <a:pt x="28" y="69"/>
                    <a:pt x="31" y="87"/>
                    <a:pt x="52" y="87"/>
                  </a:cubicBezTo>
                  <a:cubicBezTo>
                    <a:pt x="73" y="87"/>
                    <a:pt x="77" y="69"/>
                    <a:pt x="77" y="55"/>
                  </a:cubicBezTo>
                  <a:cubicBezTo>
                    <a:pt x="77" y="42"/>
                    <a:pt x="73" y="23"/>
                    <a:pt x="52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" name="Freeform 10"/>
            <p:cNvSpPr>
              <a:spLocks/>
            </p:cNvSpPr>
            <p:nvPr userDrawn="1"/>
          </p:nvSpPr>
          <p:spPr bwMode="auto">
            <a:xfrm>
              <a:off x="446885" y="4708526"/>
              <a:ext cx="47625" cy="87313"/>
            </a:xfrm>
            <a:custGeom>
              <a:avLst/>
              <a:gdLst>
                <a:gd name="T0" fmla="*/ 0 w 59"/>
                <a:gd name="T1" fmla="*/ 3 h 108"/>
                <a:gd name="T2" fmla="*/ 26 w 59"/>
                <a:gd name="T3" fmla="*/ 3 h 108"/>
                <a:gd name="T4" fmla="*/ 26 w 59"/>
                <a:gd name="T5" fmla="*/ 15 h 108"/>
                <a:gd name="T6" fmla="*/ 55 w 59"/>
                <a:gd name="T7" fmla="*/ 0 h 108"/>
                <a:gd name="T8" fmla="*/ 59 w 59"/>
                <a:gd name="T9" fmla="*/ 1 h 108"/>
                <a:gd name="T10" fmla="*/ 59 w 59"/>
                <a:gd name="T11" fmla="*/ 27 h 108"/>
                <a:gd name="T12" fmla="*/ 58 w 59"/>
                <a:gd name="T13" fmla="*/ 27 h 108"/>
                <a:gd name="T14" fmla="*/ 28 w 59"/>
                <a:gd name="T15" fmla="*/ 38 h 108"/>
                <a:gd name="T16" fmla="*/ 28 w 59"/>
                <a:gd name="T17" fmla="*/ 108 h 108"/>
                <a:gd name="T18" fmla="*/ 0 w 59"/>
                <a:gd name="T19" fmla="*/ 108 h 108"/>
                <a:gd name="T20" fmla="*/ 0 w 59"/>
                <a:gd name="T21" fmla="*/ 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108">
                  <a:moveTo>
                    <a:pt x="0" y="3"/>
                  </a:moveTo>
                  <a:cubicBezTo>
                    <a:pt x="26" y="3"/>
                    <a:pt x="26" y="3"/>
                    <a:pt x="26" y="3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31" y="8"/>
                    <a:pt x="44" y="0"/>
                    <a:pt x="55" y="0"/>
                  </a:cubicBezTo>
                  <a:cubicBezTo>
                    <a:pt x="57" y="0"/>
                    <a:pt x="58" y="0"/>
                    <a:pt x="59" y="1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59" y="27"/>
                    <a:pt x="58" y="27"/>
                    <a:pt x="58" y="27"/>
                  </a:cubicBezTo>
                  <a:cubicBezTo>
                    <a:pt x="46" y="27"/>
                    <a:pt x="32" y="28"/>
                    <a:pt x="28" y="38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0" y="108"/>
                    <a:pt x="0" y="108"/>
                    <a:pt x="0" y="108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Freeform 11"/>
            <p:cNvSpPr>
              <a:spLocks noEditPoints="1"/>
            </p:cNvSpPr>
            <p:nvPr userDrawn="1"/>
          </p:nvSpPr>
          <p:spPr bwMode="auto">
            <a:xfrm>
              <a:off x="685010" y="4708526"/>
              <a:ext cx="79375" cy="120650"/>
            </a:xfrm>
            <a:custGeom>
              <a:avLst/>
              <a:gdLst>
                <a:gd name="T0" fmla="*/ 49 w 98"/>
                <a:gd name="T1" fmla="*/ 85 h 149"/>
                <a:gd name="T2" fmla="*/ 72 w 98"/>
                <a:gd name="T3" fmla="*/ 50 h 149"/>
                <a:gd name="T4" fmla="*/ 49 w 98"/>
                <a:gd name="T5" fmla="*/ 20 h 149"/>
                <a:gd name="T6" fmla="*/ 28 w 98"/>
                <a:gd name="T7" fmla="*/ 51 h 149"/>
                <a:gd name="T8" fmla="*/ 49 w 98"/>
                <a:gd name="T9" fmla="*/ 85 h 149"/>
                <a:gd name="T10" fmla="*/ 98 w 98"/>
                <a:gd name="T11" fmla="*/ 2 h 149"/>
                <a:gd name="T12" fmla="*/ 98 w 98"/>
                <a:gd name="T13" fmla="*/ 102 h 149"/>
                <a:gd name="T14" fmla="*/ 47 w 98"/>
                <a:gd name="T15" fmla="*/ 149 h 149"/>
                <a:gd name="T16" fmla="*/ 3 w 98"/>
                <a:gd name="T17" fmla="*/ 123 h 149"/>
                <a:gd name="T18" fmla="*/ 30 w 98"/>
                <a:gd name="T19" fmla="*/ 118 h 149"/>
                <a:gd name="T20" fmla="*/ 50 w 98"/>
                <a:gd name="T21" fmla="*/ 128 h 149"/>
                <a:gd name="T22" fmla="*/ 72 w 98"/>
                <a:gd name="T23" fmla="*/ 105 h 149"/>
                <a:gd name="T24" fmla="*/ 72 w 98"/>
                <a:gd name="T25" fmla="*/ 93 h 149"/>
                <a:gd name="T26" fmla="*/ 71 w 98"/>
                <a:gd name="T27" fmla="*/ 92 h 149"/>
                <a:gd name="T28" fmla="*/ 44 w 98"/>
                <a:gd name="T29" fmla="*/ 108 h 149"/>
                <a:gd name="T30" fmla="*/ 0 w 98"/>
                <a:gd name="T31" fmla="*/ 55 h 149"/>
                <a:gd name="T32" fmla="*/ 42 w 98"/>
                <a:gd name="T33" fmla="*/ 0 h 149"/>
                <a:gd name="T34" fmla="*/ 73 w 98"/>
                <a:gd name="T35" fmla="*/ 15 h 149"/>
                <a:gd name="T36" fmla="*/ 73 w 98"/>
                <a:gd name="T37" fmla="*/ 15 h 149"/>
                <a:gd name="T38" fmla="*/ 75 w 98"/>
                <a:gd name="T39" fmla="*/ 2 h 149"/>
                <a:gd name="T40" fmla="*/ 98 w 98"/>
                <a:gd name="T41" fmla="*/ 2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8" h="149">
                  <a:moveTo>
                    <a:pt x="49" y="85"/>
                  </a:moveTo>
                  <a:cubicBezTo>
                    <a:pt x="70" y="85"/>
                    <a:pt x="72" y="64"/>
                    <a:pt x="72" y="50"/>
                  </a:cubicBezTo>
                  <a:cubicBezTo>
                    <a:pt x="72" y="33"/>
                    <a:pt x="64" y="20"/>
                    <a:pt x="49" y="20"/>
                  </a:cubicBezTo>
                  <a:cubicBezTo>
                    <a:pt x="39" y="20"/>
                    <a:pt x="28" y="27"/>
                    <a:pt x="28" y="51"/>
                  </a:cubicBezTo>
                  <a:cubicBezTo>
                    <a:pt x="28" y="64"/>
                    <a:pt x="29" y="85"/>
                    <a:pt x="49" y="85"/>
                  </a:cubicBezTo>
                  <a:close/>
                  <a:moveTo>
                    <a:pt x="98" y="2"/>
                  </a:moveTo>
                  <a:cubicBezTo>
                    <a:pt x="98" y="102"/>
                    <a:pt x="98" y="102"/>
                    <a:pt x="98" y="102"/>
                  </a:cubicBezTo>
                  <a:cubicBezTo>
                    <a:pt x="98" y="119"/>
                    <a:pt x="97" y="148"/>
                    <a:pt x="47" y="149"/>
                  </a:cubicBezTo>
                  <a:cubicBezTo>
                    <a:pt x="26" y="149"/>
                    <a:pt x="7" y="141"/>
                    <a:pt x="3" y="123"/>
                  </a:cubicBezTo>
                  <a:cubicBezTo>
                    <a:pt x="30" y="118"/>
                    <a:pt x="30" y="118"/>
                    <a:pt x="30" y="118"/>
                  </a:cubicBezTo>
                  <a:cubicBezTo>
                    <a:pt x="32" y="123"/>
                    <a:pt x="35" y="128"/>
                    <a:pt x="50" y="128"/>
                  </a:cubicBezTo>
                  <a:cubicBezTo>
                    <a:pt x="65" y="128"/>
                    <a:pt x="72" y="122"/>
                    <a:pt x="72" y="105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67" y="100"/>
                    <a:pt x="60" y="108"/>
                    <a:pt x="44" y="108"/>
                  </a:cubicBezTo>
                  <a:cubicBezTo>
                    <a:pt x="19" y="108"/>
                    <a:pt x="0" y="91"/>
                    <a:pt x="0" y="55"/>
                  </a:cubicBezTo>
                  <a:cubicBezTo>
                    <a:pt x="0" y="20"/>
                    <a:pt x="20" y="0"/>
                    <a:pt x="42" y="0"/>
                  </a:cubicBezTo>
                  <a:cubicBezTo>
                    <a:pt x="63" y="0"/>
                    <a:pt x="71" y="10"/>
                    <a:pt x="73" y="15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5" y="2"/>
                    <a:pt x="75" y="2"/>
                    <a:pt x="75" y="2"/>
                  </a:cubicBezTo>
                  <a:lnTo>
                    <a:pt x="98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Freeform 12"/>
            <p:cNvSpPr>
              <a:spLocks noEditPoints="1"/>
            </p:cNvSpPr>
            <p:nvPr userDrawn="1"/>
          </p:nvSpPr>
          <p:spPr bwMode="auto">
            <a:xfrm>
              <a:off x="843760" y="4678363"/>
              <a:ext cx="58738" cy="26988"/>
            </a:xfrm>
            <a:custGeom>
              <a:avLst/>
              <a:gdLst>
                <a:gd name="T0" fmla="*/ 14 w 37"/>
                <a:gd name="T1" fmla="*/ 2 h 17"/>
                <a:gd name="T2" fmla="*/ 9 w 37"/>
                <a:gd name="T3" fmla="*/ 2 h 17"/>
                <a:gd name="T4" fmla="*/ 9 w 37"/>
                <a:gd name="T5" fmla="*/ 17 h 17"/>
                <a:gd name="T6" fmla="*/ 6 w 37"/>
                <a:gd name="T7" fmla="*/ 17 h 17"/>
                <a:gd name="T8" fmla="*/ 6 w 37"/>
                <a:gd name="T9" fmla="*/ 2 h 17"/>
                <a:gd name="T10" fmla="*/ 0 w 37"/>
                <a:gd name="T11" fmla="*/ 2 h 17"/>
                <a:gd name="T12" fmla="*/ 0 w 37"/>
                <a:gd name="T13" fmla="*/ 0 h 17"/>
                <a:gd name="T14" fmla="*/ 14 w 37"/>
                <a:gd name="T15" fmla="*/ 0 h 17"/>
                <a:gd name="T16" fmla="*/ 14 w 37"/>
                <a:gd name="T17" fmla="*/ 2 h 17"/>
                <a:gd name="T18" fmla="*/ 37 w 37"/>
                <a:gd name="T19" fmla="*/ 17 h 17"/>
                <a:gd name="T20" fmla="*/ 34 w 37"/>
                <a:gd name="T21" fmla="*/ 17 h 17"/>
                <a:gd name="T22" fmla="*/ 34 w 37"/>
                <a:gd name="T23" fmla="*/ 2 h 17"/>
                <a:gd name="T24" fmla="*/ 34 w 37"/>
                <a:gd name="T25" fmla="*/ 2 h 17"/>
                <a:gd name="T26" fmla="*/ 29 w 37"/>
                <a:gd name="T27" fmla="*/ 17 h 17"/>
                <a:gd name="T28" fmla="*/ 27 w 37"/>
                <a:gd name="T29" fmla="*/ 17 h 17"/>
                <a:gd name="T30" fmla="*/ 21 w 37"/>
                <a:gd name="T31" fmla="*/ 2 h 17"/>
                <a:gd name="T32" fmla="*/ 20 w 37"/>
                <a:gd name="T33" fmla="*/ 2 h 17"/>
                <a:gd name="T34" fmla="*/ 20 w 37"/>
                <a:gd name="T35" fmla="*/ 17 h 17"/>
                <a:gd name="T36" fmla="*/ 18 w 37"/>
                <a:gd name="T37" fmla="*/ 17 h 17"/>
                <a:gd name="T38" fmla="*/ 18 w 37"/>
                <a:gd name="T39" fmla="*/ 0 h 17"/>
                <a:gd name="T40" fmla="*/ 22 w 37"/>
                <a:gd name="T41" fmla="*/ 0 h 17"/>
                <a:gd name="T42" fmla="*/ 28 w 37"/>
                <a:gd name="T43" fmla="*/ 13 h 17"/>
                <a:gd name="T44" fmla="*/ 33 w 37"/>
                <a:gd name="T45" fmla="*/ 0 h 17"/>
                <a:gd name="T46" fmla="*/ 37 w 37"/>
                <a:gd name="T47" fmla="*/ 0 h 17"/>
                <a:gd name="T48" fmla="*/ 37 w 37"/>
                <a:gd name="T4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" h="17">
                  <a:moveTo>
                    <a:pt x="14" y="2"/>
                  </a:moveTo>
                  <a:lnTo>
                    <a:pt x="9" y="2"/>
                  </a:lnTo>
                  <a:lnTo>
                    <a:pt x="9" y="17"/>
                  </a:lnTo>
                  <a:lnTo>
                    <a:pt x="6" y="17"/>
                  </a:lnTo>
                  <a:lnTo>
                    <a:pt x="6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close/>
                  <a:moveTo>
                    <a:pt x="37" y="17"/>
                  </a:moveTo>
                  <a:lnTo>
                    <a:pt x="34" y="17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29" y="17"/>
                  </a:lnTo>
                  <a:lnTo>
                    <a:pt x="27" y="17"/>
                  </a:lnTo>
                  <a:lnTo>
                    <a:pt x="21" y="2"/>
                  </a:lnTo>
                  <a:lnTo>
                    <a:pt x="20" y="2"/>
                  </a:lnTo>
                  <a:lnTo>
                    <a:pt x="20" y="17"/>
                  </a:lnTo>
                  <a:lnTo>
                    <a:pt x="18" y="17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8" y="13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37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747094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4325" y="268287"/>
            <a:ext cx="8515349" cy="4281487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 marL="358775" indent="-358775">
              <a:spcBef>
                <a:spcPts val="0"/>
              </a:spcBef>
              <a:buClrTx/>
              <a:buSzPct val="100000"/>
              <a:buFont typeface="+mj-lt"/>
              <a:buAutoNum type="arabicPeriod"/>
              <a:defRPr sz="3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 noProof="0" dirty="0"/>
              <a:t>Cliquez pour modifier le contenu</a:t>
            </a:r>
          </a:p>
          <a:p>
            <a:pPr lvl="1"/>
            <a:r>
              <a:rPr lang="fr-FR" noProof="0" dirty="0"/>
              <a:t>Deuxième niveau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619545" y="4749146"/>
            <a:ext cx="73898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7742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313769" y="268287"/>
            <a:ext cx="6096839" cy="4281487"/>
          </a:xfrm>
        </p:spPr>
        <p:txBody>
          <a:bodyPr>
            <a:normAutofit/>
          </a:bodyPr>
          <a:lstStyle>
            <a:lvl1pPr>
              <a:lnSpc>
                <a:spcPct val="85000"/>
              </a:lnSpc>
              <a:spcBef>
                <a:spcPts val="0"/>
              </a:spcBef>
              <a:buNone/>
              <a:defRPr sz="5500" baseline="0"/>
            </a:lvl1pPr>
            <a:lvl2pPr>
              <a:lnSpc>
                <a:spcPct val="85000"/>
              </a:lnSpc>
              <a:spcBef>
                <a:spcPts val="0"/>
              </a:spcBef>
              <a:defRPr sz="5500"/>
            </a:lvl2pPr>
            <a:lvl3pPr>
              <a:defRPr sz="5500"/>
            </a:lvl3pPr>
            <a:lvl4pPr>
              <a:defRPr sz="5500"/>
            </a:lvl4pPr>
            <a:lvl5pPr>
              <a:defRPr sz="5500"/>
            </a:lvl5pPr>
          </a:lstStyle>
          <a:p>
            <a:pPr lvl="0"/>
            <a:r>
              <a:rPr lang="fr-FR" noProof="0" dirty="0"/>
              <a:t>Cliquez pour modifier le nom de la section </a:t>
            </a:r>
          </a:p>
          <a:p>
            <a:pPr lvl="1"/>
            <a:r>
              <a:rPr lang="fr-FR" noProof="0" dirty="0"/>
              <a:t>Deuxième niveau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619545" y="4749146"/>
            <a:ext cx="73898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4808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14326" y="1184275"/>
            <a:ext cx="3966930" cy="3365499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>
                <a:solidFill>
                  <a:schemeClr val="tx1"/>
                </a:solidFill>
              </a:defRPr>
            </a:lvl2pPr>
            <a:lvl3pPr>
              <a:defRPr sz="1400" baseline="0">
                <a:solidFill>
                  <a:schemeClr val="tx1"/>
                </a:solidFill>
              </a:defRPr>
            </a:lvl3pPr>
            <a:lvl4pPr>
              <a:defRPr sz="1400" baseline="0">
                <a:solidFill>
                  <a:schemeClr val="tx1"/>
                </a:solidFill>
              </a:defRPr>
            </a:lvl4pPr>
            <a:lvl5pPr>
              <a:defRPr sz="1400" baseline="0">
                <a:solidFill>
                  <a:schemeClr val="tx1"/>
                </a:solidFill>
              </a:defRPr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864795" y="1183698"/>
            <a:ext cx="3964880" cy="3364418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noProof="0" dirty="0" smtClean="0"/>
              <a:t>Cliquez pour modifier le titre</a:t>
            </a:r>
            <a:endParaRPr lang="en-GB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619545" y="4749146"/>
            <a:ext cx="73898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8654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noProof="0" dirty="0"/>
              <a:t>Cliquez pour modifier le titre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619545" y="4749146"/>
            <a:ext cx="73898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9284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pleine pag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/>
          <a:p>
            <a:r>
              <a:rPr lang="fr-FR" noProof="0" dirty="0"/>
              <a:t>Cliquez sur l'icône pour ajouter une photo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Cliquez pour modifier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8810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619545" y="4749146"/>
            <a:ext cx="73898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00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325" y="267494"/>
            <a:ext cx="8515350" cy="74374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Cliquez pour modifier le titre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325" y="1184275"/>
            <a:ext cx="8515350" cy="33655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9" name="Text Placeholder 10"/>
          <p:cNvSpPr txBox="1">
            <a:spLocks/>
          </p:cNvSpPr>
          <p:nvPr/>
        </p:nvSpPr>
        <p:spPr>
          <a:xfrm>
            <a:off x="314325" y="4535485"/>
            <a:ext cx="275010" cy="334961"/>
          </a:xfrm>
          <a:prstGeom prst="rect">
            <a:avLst/>
          </a:prstGeom>
        </p:spPr>
        <p:txBody>
          <a:bodyPr wrap="square" lIns="7200" tIns="0" rIns="0" bIns="0" anchor="b">
            <a:norm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SzTx/>
              <a:buFont typeface="Helvetica 75" panose="020B0804020202020204" pitchFamily="34" charset="0"/>
              <a:buNone/>
              <a:tabLst/>
              <a:defRPr lang="fr-FR" sz="1200" kern="1200" baseline="0" dirty="0" smtClean="0">
                <a:solidFill>
                  <a:schemeClr val="tx1">
                    <a:lumMod val="50000"/>
                  </a:schemeClr>
                </a:solidFill>
                <a:latin typeface="Helvetica 75" panose="020B0804020202020204" pitchFamily="34" charset="0"/>
                <a:ea typeface="+mn-ea"/>
                <a:cs typeface="+mn-cs"/>
              </a:defRPr>
            </a:lvl1pPr>
            <a:lvl2pPr marL="688975" indent="-231775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2pPr>
            <a:lvl3pPr marL="12446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3pPr>
            <a:lvl4pPr marL="16637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4pPr>
            <a:lvl5pPr marL="2251075" indent="-59690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ts val="1200"/>
              </a:spcAft>
              <a:buClr>
                <a:srgbClr val="FFFFFF"/>
              </a:buClr>
              <a:buSzTx/>
              <a:buFont typeface="Helvetica 75" panose="020B0804020202020204" pitchFamily="34" charset="0"/>
              <a:buNone/>
              <a:tabLst/>
              <a:defRPr/>
            </a:pPr>
            <a:fld id="{8702007A-2642-4DC4-A457-FD791426C840}" type="slidenum">
              <a:rPr kumimoji="0" lang="fr-FR" sz="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ts val="1200"/>
                </a:spcAft>
                <a:buClr>
                  <a:srgbClr val="FFFFFF"/>
                </a:buClr>
                <a:buSzTx/>
                <a:buFont typeface="Helvetica 75" panose="020B0804020202020204" pitchFamily="34" charset="0"/>
                <a:buNone/>
                <a:tabLst/>
                <a:defRPr/>
              </a:pPr>
              <a:t>‹N°›</a:t>
            </a:fld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7071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65" r:id="rId3"/>
    <p:sldLayoutId id="2147483664" r:id="rId4"/>
    <p:sldLayoutId id="2147483661" r:id="rId5"/>
    <p:sldLayoutId id="2147483662" r:id="rId6"/>
    <p:sldLayoutId id="2147483663" r:id="rId7"/>
    <p:sldLayoutId id="2147483666" r:id="rId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None/>
        <a:defRPr sz="2000" kern="1200" spc="-20" baseline="0">
          <a:solidFill>
            <a:schemeClr val="bg2"/>
          </a:solidFill>
          <a:latin typeface="Helvetica 75 Bold" panose="020B0804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600"/>
        </a:spcBef>
        <a:buClr>
          <a:schemeClr val="bg1"/>
        </a:buClr>
        <a:buSzPct val="25000"/>
        <a:buFont typeface="Calibri" panose="020F0502020204030204" pitchFamily="34" charset="0"/>
        <a:buNone/>
        <a:tabLst/>
        <a:defRPr sz="1400" kern="1200" spc="-20" baseline="0">
          <a:solidFill>
            <a:schemeClr val="bg2"/>
          </a:solidFill>
          <a:latin typeface="Helvetica 75 Bold" panose="020B0804020202020204" pitchFamily="34" charset="0"/>
          <a:ea typeface="+mn-ea"/>
          <a:cs typeface="+mn-cs"/>
        </a:defRPr>
      </a:lvl1pPr>
      <a:lvl2pPr marL="0" indent="0" algn="l" defTabSz="914400" rtl="0" eaLnBrk="1" latinLnBrk="0" hangingPunct="1">
        <a:lnSpc>
          <a:spcPct val="90000"/>
        </a:lnSpc>
        <a:spcBef>
          <a:spcPts val="600"/>
        </a:spcBef>
        <a:buClr>
          <a:schemeClr val="bg1"/>
        </a:buClr>
        <a:buSzPct val="25000"/>
        <a:buFont typeface="Calibri" panose="020F0502020204030204" pitchFamily="34" charset="0"/>
        <a:buNone/>
        <a:defRPr sz="1400" kern="1200" spc="-20" baseline="0">
          <a:solidFill>
            <a:schemeClr val="tx1"/>
          </a:solidFill>
          <a:latin typeface="Helvetica 75 Bold" panose="020B0804020202020204" pitchFamily="34" charset="0"/>
          <a:ea typeface="+mn-ea"/>
          <a:cs typeface="+mn-cs"/>
        </a:defRPr>
      </a:lvl2pPr>
      <a:lvl3pPr marL="180975" indent="-180975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Font typeface="Wingdings" panose="05000000000000000000" pitchFamily="2" charset="2"/>
        <a:buChar char="§"/>
        <a:defRPr sz="1400" kern="1200" spc="-20" baseline="0">
          <a:solidFill>
            <a:schemeClr val="tx1"/>
          </a:solidFill>
          <a:latin typeface="Helvetica 75 Bold" panose="020B0804020202020204" pitchFamily="34" charset="0"/>
          <a:ea typeface="+mn-ea"/>
          <a:cs typeface="+mn-cs"/>
        </a:defRPr>
      </a:lvl3pPr>
      <a:lvl4pPr marL="407988" indent="-190500" algn="l" defTabSz="914400" rtl="0" eaLnBrk="1" latinLnBrk="0" hangingPunct="1">
        <a:lnSpc>
          <a:spcPct val="90000"/>
        </a:lnSpc>
        <a:spcBef>
          <a:spcPct val="20000"/>
        </a:spcBef>
        <a:buFont typeface="Arial" panose="020B0604020202020204" pitchFamily="34" charset="0"/>
        <a:buChar char="–"/>
        <a:defRPr sz="1400" kern="1200" spc="-20" baseline="0">
          <a:solidFill>
            <a:schemeClr val="tx1"/>
          </a:solidFill>
          <a:latin typeface="Helvetica 55 Roman" panose="000B0500000000000000" pitchFamily="34" charset="0"/>
          <a:ea typeface="+mn-ea"/>
          <a:cs typeface="+mn-cs"/>
        </a:defRPr>
      </a:lvl4pPr>
      <a:lvl5pPr marL="595313" indent="-173038" algn="l" defTabSz="914400" rtl="0" eaLnBrk="1" latinLnBrk="0" hangingPunct="1">
        <a:lnSpc>
          <a:spcPct val="90000"/>
        </a:lnSpc>
        <a:spcBef>
          <a:spcPct val="20000"/>
        </a:spcBef>
        <a:buClr>
          <a:schemeClr val="tx1"/>
        </a:buClr>
        <a:buFont typeface="Arial" panose="020B0604020202020204" pitchFamily="34" charset="0"/>
        <a:buChar char="–"/>
        <a:defRPr sz="1400" kern="1200" spc="-20" baseline="0">
          <a:solidFill>
            <a:schemeClr val="tx1"/>
          </a:solidFill>
          <a:latin typeface="Helvetica 55 Roman" panose="000B0500000000000000" pitchFamily="34" charset="0"/>
          <a:ea typeface="+mn-ea"/>
          <a:cs typeface="+mn-cs"/>
        </a:defRPr>
      </a:lvl5pPr>
      <a:lvl6pPr marL="800100" indent="-1905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Helvetica 55 Roman" panose="020B0604020202020204" pitchFamily="34" charset="0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4326" y="268289"/>
            <a:ext cx="7642050" cy="2301874"/>
          </a:xfrm>
        </p:spPr>
        <p:txBody>
          <a:bodyPr/>
          <a:lstStyle/>
          <a:p>
            <a:r>
              <a:rPr lang="fr-FR" dirty="0" err="1"/>
              <a:t>Proposal</a:t>
            </a:r>
            <a:r>
              <a:rPr lang="fr-FR" dirty="0"/>
              <a:t> to </a:t>
            </a:r>
            <a:r>
              <a:rPr lang="fr-FR" dirty="0" err="1"/>
              <a:t>develop</a:t>
            </a:r>
            <a:r>
              <a:rPr lang="fr-FR" dirty="0"/>
              <a:t> </a:t>
            </a:r>
            <a:r>
              <a:rPr lang="fr-FR" dirty="0" err="1"/>
              <a:t>specifications</a:t>
            </a:r>
            <a:r>
              <a:rPr lang="fr-FR" dirty="0"/>
              <a:t> </a:t>
            </a:r>
            <a:r>
              <a:rPr lang="fr-FR" dirty="0" err="1"/>
              <a:t>related</a:t>
            </a:r>
            <a:r>
              <a:rPr lang="fr-FR" dirty="0"/>
              <a:t> to Mobile </a:t>
            </a:r>
            <a:r>
              <a:rPr lang="fr-FR" dirty="0" err="1"/>
              <a:t>Connect</a:t>
            </a:r>
            <a:r>
              <a:rPr lang="fr-FR" dirty="0"/>
              <a:t> R3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531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  <a:latin typeface="Helvetica 65 Medium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1"/>
                </a:solidFill>
                <a:latin typeface="Helvetica 65 Medium" panose="020B0604020202020204" pitchFamily="34" charset="0"/>
              </a:rPr>
              <a:t>1. </a:t>
            </a:r>
            <a:r>
              <a:rPr lang="en-US" dirty="0">
                <a:solidFill>
                  <a:schemeClr val="tx1"/>
                </a:solidFill>
                <a:latin typeface="Helvetica 65 Medium" panose="020B0604020202020204" pitchFamily="34" charset="0"/>
              </a:rPr>
              <a:t>The MC specifications shall follow OAuth2.0 and </a:t>
            </a:r>
            <a:r>
              <a:rPr lang="en-US" dirty="0" err="1">
                <a:solidFill>
                  <a:schemeClr val="tx1"/>
                </a:solidFill>
                <a:latin typeface="Helvetica 65 Medium" panose="020B0604020202020204" pitchFamily="34" charset="0"/>
              </a:rPr>
              <a:t>OpenIDConnect</a:t>
            </a:r>
            <a:r>
              <a:rPr lang="en-US" dirty="0">
                <a:solidFill>
                  <a:schemeClr val="tx1"/>
                </a:solidFill>
                <a:latin typeface="Helvetica 65 Medium" panose="020B0604020202020204" pitchFamily="34" charset="0"/>
              </a:rPr>
              <a:t> specifications 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1"/>
                </a:solidFill>
                <a:latin typeface="Helvetica 65 Medium" panose="020B0604020202020204" pitchFamily="34" charset="0"/>
              </a:rPr>
              <a:t>2. </a:t>
            </a:r>
            <a:r>
              <a:rPr lang="en-US" dirty="0">
                <a:solidFill>
                  <a:schemeClr val="tx1"/>
                </a:solidFill>
                <a:latin typeface="Helvetica 65 Medium" panose="020B0604020202020204" pitchFamily="34" charset="0"/>
              </a:rPr>
              <a:t>Access token delivery and delegated authentication shall only be done by the AS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1"/>
                </a:solidFill>
                <a:latin typeface="Helvetica 65 Medium" panose="020B0604020202020204" pitchFamily="34" charset="0"/>
              </a:rPr>
              <a:t>3. </a:t>
            </a:r>
            <a:r>
              <a:rPr lang="en-US" dirty="0">
                <a:solidFill>
                  <a:schemeClr val="tx1"/>
                </a:solidFill>
                <a:latin typeface="Helvetica 65 Medium" panose="020B0604020202020204" pitchFamily="34" charset="0"/>
              </a:rPr>
              <a:t>The RS resources shall only be accessible through an access token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1"/>
                </a:solidFill>
                <a:latin typeface="Helvetica 65 Medium" panose="020B0604020202020204" pitchFamily="34" charset="0"/>
              </a:rPr>
              <a:t>4. </a:t>
            </a:r>
            <a:r>
              <a:rPr lang="en-US" dirty="0">
                <a:solidFill>
                  <a:schemeClr val="tx1"/>
                </a:solidFill>
                <a:latin typeface="Helvetica 65 Medium" panose="020B0604020202020204" pitchFamily="34" charset="0"/>
              </a:rPr>
              <a:t>New functionalities shall be added through RS</a:t>
            </a:r>
          </a:p>
          <a:p>
            <a:pPr marL="285750" indent="-285750">
              <a:buFontTx/>
              <a:buChar char="-"/>
            </a:pPr>
            <a:r>
              <a:rPr lang="fr-FR" dirty="0">
                <a:solidFill>
                  <a:schemeClr val="accent1"/>
                </a:solidFill>
                <a:latin typeface="Helvetica 65 Medium" panose="020B0604020202020204" pitchFamily="34" charset="0"/>
              </a:rPr>
              <a:t>5</a:t>
            </a:r>
            <a:r>
              <a:rPr lang="fr-FR" dirty="0">
                <a:solidFill>
                  <a:schemeClr val="tx1"/>
                </a:solidFill>
                <a:latin typeface="Helvetica 65 Medium" panose="020B0604020202020204" pitchFamily="34" charset="0"/>
              </a:rPr>
              <a:t>. </a:t>
            </a:r>
            <a:r>
              <a:rPr lang="en-US" dirty="0">
                <a:solidFill>
                  <a:schemeClr val="tx1"/>
                </a:solidFill>
                <a:latin typeface="Helvetica 65 Medium" panose="020B0604020202020204" pitchFamily="34" charset="0"/>
              </a:rPr>
              <a:t>A RP specification shall only mention the type of </a:t>
            </a:r>
            <a:r>
              <a:rPr lang="en-US" dirty="0" err="1">
                <a:solidFill>
                  <a:schemeClr val="tx1"/>
                </a:solidFill>
                <a:latin typeface="Helvetica 65 Medium" panose="020B0604020202020204" pitchFamily="34" charset="0"/>
              </a:rPr>
              <a:t>access_token</a:t>
            </a:r>
            <a:r>
              <a:rPr lang="en-US" dirty="0">
                <a:solidFill>
                  <a:schemeClr val="tx1"/>
                </a:solidFill>
                <a:latin typeface="Helvetica 65 Medium" panose="020B0604020202020204" pitchFamily="34" charset="0"/>
              </a:rPr>
              <a:t> needed (tied to the user or not) and not how to retrieve an </a:t>
            </a:r>
            <a:r>
              <a:rPr lang="en-US" dirty="0" err="1">
                <a:solidFill>
                  <a:schemeClr val="tx1"/>
                </a:solidFill>
                <a:latin typeface="Helvetica 65 Medium" panose="020B0604020202020204" pitchFamily="34" charset="0"/>
              </a:rPr>
              <a:t>access_token</a:t>
            </a:r>
            <a:r>
              <a:rPr lang="en-US" dirty="0">
                <a:solidFill>
                  <a:schemeClr val="tx1"/>
                </a:solidFill>
                <a:latin typeface="Helvetica 65 Medium" panose="020B0604020202020204" pitchFamily="34" charset="0"/>
              </a:rPr>
              <a:t> (device initiated or server initiated) 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Helvetica 65 Medium" panose="020B0604020202020204" pitchFamily="34" charset="0"/>
              </a:rPr>
              <a:t>6</a:t>
            </a:r>
            <a:r>
              <a:rPr lang="en-US" dirty="0">
                <a:solidFill>
                  <a:schemeClr val="tx1"/>
                </a:solidFill>
                <a:latin typeface="Helvetica 65 Medium" panose="020B0604020202020204" pitchFamily="34" charset="0"/>
              </a:rPr>
              <a:t>. A RP matches one or several scopes. An access token relevant for this RP may embed a subset of these matching scopes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1"/>
                </a:solidFill>
                <a:latin typeface="Helvetica 65 Medium" panose="020B0604020202020204" pitchFamily="34" charset="0"/>
              </a:rPr>
              <a:t>7. </a:t>
            </a:r>
            <a:r>
              <a:rPr lang="en-US" dirty="0">
                <a:solidFill>
                  <a:schemeClr val="tx1"/>
                </a:solidFill>
                <a:latin typeface="Helvetica 65 Medium" panose="020B0604020202020204" pitchFamily="34" charset="0"/>
              </a:rPr>
              <a:t>Authentication shall be defined in dedicated specification for device initiated and server initiated profiles in order to facilitate modularity</a:t>
            </a:r>
            <a:endParaRPr lang="fr-FR" dirty="0">
              <a:latin typeface="Helvetica 65 Medium" panose="020B0604020202020204" pitchFamily="34" charset="0"/>
            </a:endParaRPr>
          </a:p>
          <a:p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The R3 main </a:t>
            </a:r>
            <a:r>
              <a:rPr lang="fr-FR" dirty="0" err="1"/>
              <a:t>principles</a:t>
            </a:r>
            <a:r>
              <a:rPr lang="fr-FR" dirty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53865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314325" y="771550"/>
            <a:ext cx="8515350" cy="3365500"/>
          </a:xfrm>
        </p:spPr>
        <p:txBody>
          <a:bodyPr/>
          <a:lstStyle/>
          <a:p>
            <a:r>
              <a:rPr lang="fr-FR" dirty="0" err="1" smtClean="0"/>
              <a:t>Core</a:t>
            </a:r>
            <a:r>
              <a:rPr lang="fr-FR" dirty="0" smtClean="0"/>
              <a:t> </a:t>
            </a:r>
            <a:r>
              <a:rPr lang="fr-FR" dirty="0" err="1" smtClean="0"/>
              <a:t>functions</a:t>
            </a:r>
            <a:endParaRPr lang="fr-FR" dirty="0" smtClean="0"/>
          </a:p>
          <a:p>
            <a:pPr marL="342900" indent="-342900">
              <a:buClr>
                <a:schemeClr val="bg2"/>
              </a:buClr>
              <a:buSzPct val="100000"/>
              <a:buFont typeface="+mj-lt"/>
              <a:buAutoNum type="arabicPeriod"/>
            </a:pPr>
            <a:r>
              <a:rPr lang="fr-FR" dirty="0">
                <a:solidFill>
                  <a:schemeClr val="tx1"/>
                </a:solidFill>
                <a:latin typeface="Helvetica 65 Medium" panose="020B0604020202020204" pitchFamily="34" charset="0"/>
              </a:rPr>
              <a:t>Access </a:t>
            </a:r>
            <a:r>
              <a:rPr lang="fr-FR" dirty="0" err="1">
                <a:solidFill>
                  <a:schemeClr val="tx1"/>
                </a:solidFill>
                <a:latin typeface="Helvetica 65 Medium" panose="020B0604020202020204" pitchFamily="34" charset="0"/>
              </a:rPr>
              <a:t>token</a:t>
            </a:r>
            <a:r>
              <a:rPr lang="fr-FR" dirty="0">
                <a:solidFill>
                  <a:schemeClr val="tx1"/>
                </a:solidFill>
                <a:latin typeface="Helvetica 65 Medium" panose="020B0604020202020204" pitchFamily="34" charset="0"/>
              </a:rPr>
              <a:t> </a:t>
            </a:r>
            <a:r>
              <a:rPr lang="fr-FR" dirty="0" err="1">
                <a:solidFill>
                  <a:schemeClr val="tx1"/>
                </a:solidFill>
                <a:latin typeface="Helvetica 65 Medium" panose="020B0604020202020204" pitchFamily="34" charset="0"/>
              </a:rPr>
              <a:t>delivery</a:t>
            </a:r>
            <a:r>
              <a:rPr lang="fr-FR" dirty="0">
                <a:solidFill>
                  <a:schemeClr val="tx1"/>
                </a:solidFill>
                <a:latin typeface="Helvetica 65 Medium" panose="020B0604020202020204" pitchFamily="34" charset="0"/>
              </a:rPr>
              <a:t> in </a:t>
            </a:r>
            <a:r>
              <a:rPr lang="fr-FR" dirty="0" err="1">
                <a:solidFill>
                  <a:schemeClr val="tx1"/>
                </a:solidFill>
                <a:latin typeface="Helvetica 65 Medium" panose="020B0604020202020204" pitchFamily="34" charset="0"/>
              </a:rPr>
              <a:t>device</a:t>
            </a:r>
            <a:r>
              <a:rPr lang="fr-FR" dirty="0">
                <a:solidFill>
                  <a:schemeClr val="tx1"/>
                </a:solidFill>
                <a:latin typeface="Helvetica 65 Medium" panose="020B0604020202020204" pitchFamily="34" charset="0"/>
              </a:rPr>
              <a:t> </a:t>
            </a:r>
            <a:r>
              <a:rPr lang="fr-FR" dirty="0" err="1">
                <a:solidFill>
                  <a:schemeClr val="tx1"/>
                </a:solidFill>
                <a:latin typeface="Helvetica 65 Medium" panose="020B0604020202020204" pitchFamily="34" charset="0"/>
              </a:rPr>
              <a:t>initiated</a:t>
            </a:r>
            <a:r>
              <a:rPr lang="fr-FR" dirty="0">
                <a:solidFill>
                  <a:schemeClr val="tx1"/>
                </a:solidFill>
                <a:latin typeface="Helvetica 65 Medium" panose="020B0604020202020204" pitchFamily="34" charset="0"/>
              </a:rPr>
              <a:t> mode</a:t>
            </a:r>
          </a:p>
          <a:p>
            <a:pPr marL="342900" indent="-342900">
              <a:buClr>
                <a:schemeClr val="bg2"/>
              </a:buClr>
              <a:buSzPct val="100000"/>
              <a:buFont typeface="+mj-lt"/>
              <a:buAutoNum type="arabicPeriod"/>
            </a:pPr>
            <a:r>
              <a:rPr lang="fr-FR" dirty="0">
                <a:solidFill>
                  <a:schemeClr val="tx1"/>
                </a:solidFill>
                <a:latin typeface="Helvetica 65 Medium" panose="020B0604020202020204" pitchFamily="34" charset="0"/>
              </a:rPr>
              <a:t>Id </a:t>
            </a:r>
            <a:r>
              <a:rPr lang="fr-FR" dirty="0" err="1">
                <a:solidFill>
                  <a:schemeClr val="tx1"/>
                </a:solidFill>
                <a:latin typeface="Helvetica 65 Medium" panose="020B0604020202020204" pitchFamily="34" charset="0"/>
              </a:rPr>
              <a:t>token</a:t>
            </a:r>
            <a:r>
              <a:rPr lang="fr-FR" dirty="0">
                <a:solidFill>
                  <a:schemeClr val="tx1"/>
                </a:solidFill>
                <a:latin typeface="Helvetica 65 Medium" panose="020B0604020202020204" pitchFamily="34" charset="0"/>
              </a:rPr>
              <a:t> and </a:t>
            </a:r>
            <a:r>
              <a:rPr lang="fr-FR" dirty="0" err="1">
                <a:solidFill>
                  <a:schemeClr val="tx1"/>
                </a:solidFill>
                <a:latin typeface="Helvetica 65 Medium" panose="020B0604020202020204" pitchFamily="34" charset="0"/>
              </a:rPr>
              <a:t>access</a:t>
            </a:r>
            <a:r>
              <a:rPr lang="fr-FR" dirty="0">
                <a:solidFill>
                  <a:schemeClr val="tx1"/>
                </a:solidFill>
                <a:latin typeface="Helvetica 65 Medium" panose="020B0604020202020204" pitchFamily="34" charset="0"/>
              </a:rPr>
              <a:t> </a:t>
            </a:r>
            <a:r>
              <a:rPr lang="fr-FR" dirty="0" err="1">
                <a:solidFill>
                  <a:schemeClr val="tx1"/>
                </a:solidFill>
                <a:latin typeface="Helvetica 65 Medium" panose="020B0604020202020204" pitchFamily="34" charset="0"/>
              </a:rPr>
              <a:t>token</a:t>
            </a:r>
            <a:r>
              <a:rPr lang="fr-FR" dirty="0">
                <a:solidFill>
                  <a:schemeClr val="tx1"/>
                </a:solidFill>
                <a:latin typeface="Helvetica 65 Medium" panose="020B0604020202020204" pitchFamily="34" charset="0"/>
              </a:rPr>
              <a:t> </a:t>
            </a:r>
            <a:r>
              <a:rPr lang="fr-FR" dirty="0" err="1">
                <a:solidFill>
                  <a:schemeClr val="tx1"/>
                </a:solidFill>
                <a:latin typeface="Helvetica 65 Medium" panose="020B0604020202020204" pitchFamily="34" charset="0"/>
              </a:rPr>
              <a:t>delivery</a:t>
            </a:r>
            <a:r>
              <a:rPr lang="fr-FR" dirty="0">
                <a:solidFill>
                  <a:schemeClr val="tx1"/>
                </a:solidFill>
                <a:latin typeface="Helvetica 65 Medium" panose="020B0604020202020204" pitchFamily="34" charset="0"/>
              </a:rPr>
              <a:t> in </a:t>
            </a:r>
            <a:r>
              <a:rPr lang="fr-FR" dirty="0" err="1">
                <a:solidFill>
                  <a:schemeClr val="tx1"/>
                </a:solidFill>
                <a:latin typeface="Helvetica 65 Medium" panose="020B0604020202020204" pitchFamily="34" charset="0"/>
              </a:rPr>
              <a:t>device</a:t>
            </a:r>
            <a:r>
              <a:rPr lang="fr-FR" dirty="0">
                <a:solidFill>
                  <a:schemeClr val="tx1"/>
                </a:solidFill>
                <a:latin typeface="Helvetica 65 Medium" panose="020B0604020202020204" pitchFamily="34" charset="0"/>
              </a:rPr>
              <a:t> </a:t>
            </a:r>
            <a:r>
              <a:rPr lang="fr-FR" dirty="0" err="1">
                <a:solidFill>
                  <a:schemeClr val="tx1"/>
                </a:solidFill>
                <a:latin typeface="Helvetica 65 Medium" panose="020B0604020202020204" pitchFamily="34" charset="0"/>
              </a:rPr>
              <a:t>initiated</a:t>
            </a:r>
            <a:r>
              <a:rPr lang="fr-FR" dirty="0">
                <a:solidFill>
                  <a:schemeClr val="tx1"/>
                </a:solidFill>
                <a:latin typeface="Helvetica 65 Medium" panose="020B0604020202020204" pitchFamily="34" charset="0"/>
              </a:rPr>
              <a:t> mode</a:t>
            </a:r>
          </a:p>
          <a:p>
            <a:pPr marL="342900" indent="-342900">
              <a:buClr>
                <a:schemeClr val="bg2"/>
              </a:buClr>
              <a:buSzPct val="100000"/>
              <a:buFont typeface="+mj-lt"/>
              <a:buAutoNum type="arabicPeriod"/>
            </a:pPr>
            <a:r>
              <a:rPr lang="fr-FR" dirty="0">
                <a:solidFill>
                  <a:schemeClr val="tx1"/>
                </a:solidFill>
                <a:latin typeface="Helvetica 65 Medium" panose="020B0604020202020204" pitchFamily="34" charset="0"/>
              </a:rPr>
              <a:t>Id </a:t>
            </a:r>
            <a:r>
              <a:rPr lang="fr-FR" dirty="0" err="1">
                <a:solidFill>
                  <a:schemeClr val="tx1"/>
                </a:solidFill>
                <a:latin typeface="Helvetica 65 Medium" panose="020B0604020202020204" pitchFamily="34" charset="0"/>
              </a:rPr>
              <a:t>token</a:t>
            </a:r>
            <a:r>
              <a:rPr lang="fr-FR" dirty="0">
                <a:solidFill>
                  <a:schemeClr val="tx1"/>
                </a:solidFill>
                <a:latin typeface="Helvetica 65 Medium" panose="020B0604020202020204" pitchFamily="34" charset="0"/>
              </a:rPr>
              <a:t> and </a:t>
            </a:r>
            <a:r>
              <a:rPr lang="fr-FR" dirty="0" err="1">
                <a:solidFill>
                  <a:schemeClr val="tx1"/>
                </a:solidFill>
                <a:latin typeface="Helvetica 65 Medium" panose="020B0604020202020204" pitchFamily="34" charset="0"/>
              </a:rPr>
              <a:t>access</a:t>
            </a:r>
            <a:r>
              <a:rPr lang="fr-FR" dirty="0">
                <a:solidFill>
                  <a:schemeClr val="tx1"/>
                </a:solidFill>
                <a:latin typeface="Helvetica 65 Medium" panose="020B0604020202020204" pitchFamily="34" charset="0"/>
              </a:rPr>
              <a:t> </a:t>
            </a:r>
            <a:r>
              <a:rPr lang="fr-FR" dirty="0" err="1">
                <a:solidFill>
                  <a:schemeClr val="tx1"/>
                </a:solidFill>
                <a:latin typeface="Helvetica 65 Medium" panose="020B0604020202020204" pitchFamily="34" charset="0"/>
              </a:rPr>
              <a:t>token</a:t>
            </a:r>
            <a:r>
              <a:rPr lang="fr-FR" dirty="0">
                <a:solidFill>
                  <a:schemeClr val="tx1"/>
                </a:solidFill>
                <a:latin typeface="Helvetica 65 Medium" panose="020B0604020202020204" pitchFamily="34" charset="0"/>
              </a:rPr>
              <a:t> </a:t>
            </a:r>
            <a:r>
              <a:rPr lang="fr-FR" dirty="0" err="1">
                <a:solidFill>
                  <a:schemeClr val="tx1"/>
                </a:solidFill>
                <a:latin typeface="Helvetica 65 Medium" panose="020B0604020202020204" pitchFamily="34" charset="0"/>
              </a:rPr>
              <a:t>delivery</a:t>
            </a:r>
            <a:r>
              <a:rPr lang="fr-FR" dirty="0">
                <a:solidFill>
                  <a:schemeClr val="tx1"/>
                </a:solidFill>
                <a:latin typeface="Helvetica 65 Medium" panose="020B0604020202020204" pitchFamily="34" charset="0"/>
              </a:rPr>
              <a:t> in server </a:t>
            </a:r>
            <a:r>
              <a:rPr lang="fr-FR" dirty="0" err="1">
                <a:solidFill>
                  <a:schemeClr val="tx1"/>
                </a:solidFill>
                <a:latin typeface="Helvetica 65 Medium" panose="020B0604020202020204" pitchFamily="34" charset="0"/>
              </a:rPr>
              <a:t>initiated</a:t>
            </a:r>
            <a:r>
              <a:rPr lang="fr-FR" dirty="0">
                <a:solidFill>
                  <a:schemeClr val="tx1"/>
                </a:solidFill>
                <a:latin typeface="Helvetica 65 Medium" panose="020B0604020202020204" pitchFamily="34" charset="0"/>
              </a:rPr>
              <a:t> </a:t>
            </a:r>
            <a:r>
              <a:rPr lang="fr-FR" dirty="0" smtClean="0">
                <a:solidFill>
                  <a:schemeClr val="tx1"/>
                </a:solidFill>
                <a:latin typeface="Helvetica 65 Medium" panose="020B0604020202020204" pitchFamily="34" charset="0"/>
              </a:rPr>
              <a:t>mode</a:t>
            </a:r>
          </a:p>
          <a:p>
            <a:pPr marL="342900" indent="-342900">
              <a:buClr>
                <a:schemeClr val="bg2"/>
              </a:buClr>
              <a:buSzPct val="100000"/>
              <a:buFont typeface="+mj-lt"/>
              <a:buAutoNum type="arabicPeriod"/>
            </a:pPr>
            <a:r>
              <a:rPr lang="fr-FR" dirty="0" smtClean="0">
                <a:solidFill>
                  <a:schemeClr val="tx1"/>
                </a:solidFill>
                <a:latin typeface="Helvetica 65 Medium" panose="020B0604020202020204" pitchFamily="34" charset="0"/>
              </a:rPr>
              <a:t>Access </a:t>
            </a:r>
            <a:r>
              <a:rPr lang="fr-FR" dirty="0" err="1" smtClean="0">
                <a:solidFill>
                  <a:schemeClr val="tx1"/>
                </a:solidFill>
                <a:latin typeface="Helvetica 65 Medium" panose="020B0604020202020204" pitchFamily="34" charset="0"/>
              </a:rPr>
              <a:t>token</a:t>
            </a:r>
            <a:r>
              <a:rPr lang="fr-FR" dirty="0" smtClean="0">
                <a:solidFill>
                  <a:schemeClr val="tx1"/>
                </a:solidFill>
                <a:latin typeface="Helvetica 65 Medium" panose="020B0604020202020204" pitchFamily="34" charset="0"/>
              </a:rPr>
              <a:t> </a:t>
            </a:r>
            <a:r>
              <a:rPr lang="fr-FR" dirty="0" err="1" smtClean="0">
                <a:solidFill>
                  <a:schemeClr val="tx1"/>
                </a:solidFill>
                <a:latin typeface="Helvetica 65 Medium" panose="020B0604020202020204" pitchFamily="34" charset="0"/>
              </a:rPr>
              <a:t>delivery</a:t>
            </a:r>
            <a:r>
              <a:rPr lang="fr-FR" dirty="0" smtClean="0">
                <a:solidFill>
                  <a:schemeClr val="tx1"/>
                </a:solidFill>
                <a:latin typeface="Helvetica 65 Medium" panose="020B0604020202020204" pitchFamily="34" charset="0"/>
              </a:rPr>
              <a:t> </a:t>
            </a:r>
            <a:r>
              <a:rPr lang="fr-FR" dirty="0">
                <a:solidFill>
                  <a:schemeClr val="tx1"/>
                </a:solidFill>
                <a:latin typeface="Helvetica 65 Medium" panose="020B0604020202020204" pitchFamily="34" charset="0"/>
              </a:rPr>
              <a:t>in server </a:t>
            </a:r>
            <a:r>
              <a:rPr lang="fr-FR" dirty="0" err="1">
                <a:solidFill>
                  <a:schemeClr val="tx1"/>
                </a:solidFill>
                <a:latin typeface="Helvetica 65 Medium" panose="020B0604020202020204" pitchFamily="34" charset="0"/>
              </a:rPr>
              <a:t>initiated</a:t>
            </a:r>
            <a:r>
              <a:rPr lang="fr-FR" dirty="0">
                <a:solidFill>
                  <a:schemeClr val="tx1"/>
                </a:solidFill>
                <a:latin typeface="Helvetica 65 Medium" panose="020B0604020202020204" pitchFamily="34" charset="0"/>
              </a:rPr>
              <a:t> </a:t>
            </a:r>
            <a:r>
              <a:rPr lang="fr-FR" dirty="0" smtClean="0">
                <a:solidFill>
                  <a:schemeClr val="tx1"/>
                </a:solidFill>
                <a:latin typeface="Helvetica 65 Medium" panose="020B0604020202020204" pitchFamily="34" charset="0"/>
              </a:rPr>
              <a:t>mode (</a:t>
            </a:r>
            <a:r>
              <a:rPr lang="fr-FR" dirty="0" err="1" smtClean="0">
                <a:solidFill>
                  <a:schemeClr val="tx1"/>
                </a:solidFill>
                <a:latin typeface="Helvetica 65 Medium" panose="020B0604020202020204" pitchFamily="34" charset="0"/>
              </a:rPr>
              <a:t>tied</a:t>
            </a:r>
            <a:r>
              <a:rPr lang="fr-FR" dirty="0" smtClean="0">
                <a:solidFill>
                  <a:schemeClr val="tx1"/>
                </a:solidFill>
                <a:latin typeface="Helvetica 65 Medium" panose="020B0604020202020204" pitchFamily="34" charset="0"/>
              </a:rPr>
              <a:t> or not </a:t>
            </a:r>
            <a:r>
              <a:rPr lang="fr-FR" dirty="0" err="1" smtClean="0">
                <a:solidFill>
                  <a:schemeClr val="tx1"/>
                </a:solidFill>
                <a:latin typeface="Helvetica 65 Medium" panose="020B0604020202020204" pitchFamily="34" charset="0"/>
              </a:rPr>
              <a:t>with</a:t>
            </a:r>
            <a:r>
              <a:rPr lang="fr-FR" dirty="0" smtClean="0">
                <a:solidFill>
                  <a:schemeClr val="tx1"/>
                </a:solidFill>
                <a:latin typeface="Helvetica 65 Medium" panose="020B0604020202020204" pitchFamily="34" charset="0"/>
              </a:rPr>
              <a:t> the user)</a:t>
            </a:r>
            <a:endParaRPr lang="fr-FR" dirty="0">
              <a:solidFill>
                <a:schemeClr val="tx1"/>
              </a:solidFill>
              <a:latin typeface="Helvetica 65 Medium" panose="020B0604020202020204" pitchFamily="34" charset="0"/>
            </a:endParaRPr>
          </a:p>
          <a:p>
            <a:pPr marL="342900" indent="-342900">
              <a:buClr>
                <a:schemeClr val="bg2"/>
              </a:buClr>
              <a:buSzPct val="100000"/>
              <a:buFont typeface="+mj-lt"/>
              <a:buAutoNum type="arabicPeriod"/>
            </a:pPr>
            <a:r>
              <a:rPr lang="fr-FR" dirty="0" smtClean="0">
                <a:solidFill>
                  <a:schemeClr val="tx1"/>
                </a:solidFill>
                <a:latin typeface="Helvetica 65 Medium" panose="020B0604020202020204" pitchFamily="34" charset="0"/>
              </a:rPr>
              <a:t>….</a:t>
            </a:r>
          </a:p>
          <a:p>
            <a:pPr marL="342900" indent="-342900">
              <a:buClr>
                <a:schemeClr val="bg2"/>
              </a:buClr>
              <a:buSzPct val="100000"/>
              <a:buFont typeface="+mj-lt"/>
              <a:buAutoNum type="arabicPeriod"/>
            </a:pPr>
            <a:endParaRPr lang="fr-FR" dirty="0">
              <a:solidFill>
                <a:schemeClr val="tx1"/>
              </a:solidFill>
              <a:latin typeface="Helvetica 65 Medium" panose="020B0604020202020204" pitchFamily="34" charset="0"/>
            </a:endParaRPr>
          </a:p>
          <a:p>
            <a:pPr>
              <a:buClr>
                <a:schemeClr val="bg2"/>
              </a:buClr>
              <a:buSzPct val="100000"/>
            </a:pPr>
            <a:r>
              <a:rPr lang="fr-FR" dirty="0" err="1"/>
              <a:t>Core</a:t>
            </a:r>
            <a:r>
              <a:rPr lang="fr-FR" dirty="0"/>
              <a:t> </a:t>
            </a:r>
            <a:r>
              <a:rPr lang="fr-FR" dirty="0" err="1" smtClean="0"/>
              <a:t>product</a:t>
            </a:r>
            <a:endParaRPr lang="fr-FR" dirty="0"/>
          </a:p>
          <a:p>
            <a:pPr marL="342900" indent="-342900">
              <a:buClr>
                <a:schemeClr val="bg2"/>
              </a:buClr>
              <a:buSzPct val="100000"/>
              <a:buFont typeface="+mj-lt"/>
              <a:buAutoNum type="arabicPeriod"/>
            </a:pPr>
            <a:r>
              <a:rPr lang="fr-FR" dirty="0" err="1" smtClean="0">
                <a:solidFill>
                  <a:schemeClr val="tx1"/>
                </a:solidFill>
                <a:latin typeface="Helvetica 65 Medium" panose="020B0604020202020204" pitchFamily="34" charset="0"/>
              </a:rPr>
              <a:t>Authentication</a:t>
            </a:r>
            <a:r>
              <a:rPr lang="fr-FR" dirty="0" smtClean="0">
                <a:solidFill>
                  <a:schemeClr val="tx1"/>
                </a:solidFill>
                <a:latin typeface="Helvetica 65 Medium" panose="020B0604020202020204" pitchFamily="34" charset="0"/>
              </a:rPr>
              <a:t> in </a:t>
            </a:r>
            <a:r>
              <a:rPr lang="fr-FR" dirty="0" err="1">
                <a:solidFill>
                  <a:schemeClr val="tx1"/>
                </a:solidFill>
                <a:latin typeface="Helvetica 65 Medium" panose="020B0604020202020204" pitchFamily="34" charset="0"/>
              </a:rPr>
              <a:t>device</a:t>
            </a:r>
            <a:r>
              <a:rPr lang="fr-FR" dirty="0">
                <a:solidFill>
                  <a:schemeClr val="tx1"/>
                </a:solidFill>
                <a:latin typeface="Helvetica 65 Medium" panose="020B0604020202020204" pitchFamily="34" charset="0"/>
              </a:rPr>
              <a:t> </a:t>
            </a:r>
            <a:r>
              <a:rPr lang="fr-FR" dirty="0" err="1">
                <a:solidFill>
                  <a:schemeClr val="tx1"/>
                </a:solidFill>
                <a:latin typeface="Helvetica 65 Medium" panose="020B0604020202020204" pitchFamily="34" charset="0"/>
              </a:rPr>
              <a:t>initiated</a:t>
            </a:r>
            <a:r>
              <a:rPr lang="fr-FR" dirty="0">
                <a:solidFill>
                  <a:schemeClr val="tx1"/>
                </a:solidFill>
                <a:latin typeface="Helvetica 65 Medium" panose="020B0604020202020204" pitchFamily="34" charset="0"/>
              </a:rPr>
              <a:t> mode</a:t>
            </a:r>
          </a:p>
          <a:p>
            <a:pPr marL="342900" indent="-342900">
              <a:buClr>
                <a:schemeClr val="bg2"/>
              </a:buClr>
              <a:buSzPct val="100000"/>
              <a:buFont typeface="+mj-lt"/>
              <a:buAutoNum type="arabicPeriod"/>
            </a:pPr>
            <a:r>
              <a:rPr lang="fr-FR" dirty="0" err="1" smtClean="0">
                <a:solidFill>
                  <a:schemeClr val="tx1"/>
                </a:solidFill>
                <a:latin typeface="Helvetica 65 Medium" panose="020B0604020202020204" pitchFamily="34" charset="0"/>
              </a:rPr>
              <a:t>Authentication</a:t>
            </a:r>
            <a:r>
              <a:rPr lang="fr-FR" dirty="0" smtClean="0">
                <a:solidFill>
                  <a:schemeClr val="tx1"/>
                </a:solidFill>
                <a:latin typeface="Helvetica 65 Medium" panose="020B0604020202020204" pitchFamily="34" charset="0"/>
              </a:rPr>
              <a:t> </a:t>
            </a:r>
            <a:r>
              <a:rPr lang="fr-FR" dirty="0">
                <a:solidFill>
                  <a:schemeClr val="tx1"/>
                </a:solidFill>
                <a:latin typeface="Helvetica 65 Medium" panose="020B0604020202020204" pitchFamily="34" charset="0"/>
              </a:rPr>
              <a:t>in server </a:t>
            </a:r>
            <a:r>
              <a:rPr lang="fr-FR" dirty="0" err="1">
                <a:solidFill>
                  <a:schemeClr val="tx1"/>
                </a:solidFill>
                <a:latin typeface="Helvetica 65 Medium" panose="020B0604020202020204" pitchFamily="34" charset="0"/>
              </a:rPr>
              <a:t>initiated</a:t>
            </a:r>
            <a:r>
              <a:rPr lang="fr-FR" dirty="0">
                <a:solidFill>
                  <a:schemeClr val="tx1"/>
                </a:solidFill>
                <a:latin typeface="Helvetica 65 Medium" panose="020B0604020202020204" pitchFamily="34" charset="0"/>
              </a:rPr>
              <a:t> </a:t>
            </a:r>
            <a:r>
              <a:rPr lang="fr-FR" dirty="0" smtClean="0">
                <a:solidFill>
                  <a:schemeClr val="tx1"/>
                </a:solidFill>
                <a:latin typeface="Helvetica 65 Medium" panose="020B0604020202020204" pitchFamily="34" charset="0"/>
              </a:rPr>
              <a:t>mode</a:t>
            </a:r>
          </a:p>
          <a:p>
            <a:pPr marL="342900" indent="-342900">
              <a:buClr>
                <a:schemeClr val="bg2"/>
              </a:buClr>
              <a:buSzPct val="100000"/>
              <a:buFont typeface="+mj-lt"/>
              <a:buAutoNum type="arabicPeriod"/>
            </a:pPr>
            <a:r>
              <a:rPr lang="fr-FR" dirty="0" smtClean="0">
                <a:solidFill>
                  <a:schemeClr val="tx1"/>
                </a:solidFill>
                <a:latin typeface="Helvetica 65 Medium" panose="020B0604020202020204" pitchFamily="34" charset="0"/>
              </a:rPr>
              <a:t>…..</a:t>
            </a:r>
            <a:endParaRPr lang="fr-FR" dirty="0">
              <a:solidFill>
                <a:schemeClr val="tx1"/>
              </a:solidFill>
              <a:latin typeface="Helvetica 65 Medium" panose="020B0604020202020204" pitchFamily="34" charset="0"/>
            </a:endParaRPr>
          </a:p>
          <a:p>
            <a:pPr>
              <a:buClr>
                <a:schemeClr val="bg2"/>
              </a:buClr>
              <a:buSzPct val="100000"/>
            </a:pPr>
            <a:endParaRPr lang="fr-FR" dirty="0">
              <a:solidFill>
                <a:schemeClr val="tx1"/>
              </a:solidFill>
              <a:latin typeface="Helvetica 65 Medium" panose="020B0604020202020204" pitchFamily="34" charset="0"/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Specifications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defined</a:t>
            </a:r>
            <a:r>
              <a:rPr lang="fr-FR" dirty="0" smtClean="0"/>
              <a:t> (1/2)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87004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314325" y="771550"/>
            <a:ext cx="8515350" cy="3365500"/>
          </a:xfrm>
        </p:spPr>
        <p:txBody>
          <a:bodyPr/>
          <a:lstStyle/>
          <a:p>
            <a:pPr>
              <a:buClr>
                <a:schemeClr val="bg2"/>
              </a:buClr>
              <a:buSzPct val="100000"/>
            </a:pPr>
            <a:r>
              <a:rPr lang="fr-FR" dirty="0" smtClean="0"/>
              <a:t>Resource </a:t>
            </a:r>
            <a:r>
              <a:rPr lang="fr-FR" dirty="0" err="1" smtClean="0"/>
              <a:t>product</a:t>
            </a:r>
            <a:endParaRPr lang="fr-FR" dirty="0"/>
          </a:p>
          <a:p>
            <a:pPr marL="342900" indent="-342900">
              <a:buClr>
                <a:schemeClr val="bg2"/>
              </a:buClr>
              <a:buSzPct val="100000"/>
              <a:buFont typeface="+mj-lt"/>
              <a:buAutoNum type="arabicPeriod"/>
            </a:pPr>
            <a:r>
              <a:rPr lang="fr-FR" dirty="0" smtClean="0">
                <a:solidFill>
                  <a:schemeClr val="tx1"/>
                </a:solidFill>
                <a:latin typeface="Helvetica 65 Medium" panose="020B0604020202020204" pitchFamily="34" charset="0"/>
              </a:rPr>
              <a:t>Phone </a:t>
            </a:r>
            <a:r>
              <a:rPr lang="fr-FR" dirty="0" err="1" smtClean="0">
                <a:solidFill>
                  <a:schemeClr val="tx1"/>
                </a:solidFill>
                <a:latin typeface="Helvetica 65 Medium" panose="020B0604020202020204" pitchFamily="34" charset="0"/>
              </a:rPr>
              <a:t>number</a:t>
            </a:r>
            <a:endParaRPr lang="fr-FR" dirty="0">
              <a:solidFill>
                <a:schemeClr val="tx1"/>
              </a:solidFill>
              <a:latin typeface="Helvetica 65 Medium" panose="020B0604020202020204" pitchFamily="34" charset="0"/>
            </a:endParaRPr>
          </a:p>
          <a:p>
            <a:pPr marL="342900" indent="-342900">
              <a:buClr>
                <a:schemeClr val="bg2"/>
              </a:buClr>
              <a:buSzPct val="100000"/>
              <a:buFont typeface="+mj-lt"/>
              <a:buAutoNum type="arabicPeriod"/>
            </a:pPr>
            <a:r>
              <a:rPr lang="fr-FR" dirty="0" err="1" smtClean="0">
                <a:solidFill>
                  <a:schemeClr val="tx1"/>
                </a:solidFill>
                <a:latin typeface="Helvetica 65 Medium" panose="020B0604020202020204" pitchFamily="34" charset="0"/>
              </a:rPr>
              <a:t>NationalID</a:t>
            </a:r>
            <a:endParaRPr lang="fr-FR" dirty="0" smtClean="0">
              <a:solidFill>
                <a:schemeClr val="tx1"/>
              </a:solidFill>
              <a:latin typeface="Helvetica 65 Medium" panose="020B0604020202020204" pitchFamily="34" charset="0"/>
            </a:endParaRPr>
          </a:p>
          <a:p>
            <a:pPr marL="342900" indent="-342900">
              <a:buClr>
                <a:schemeClr val="bg2"/>
              </a:buClr>
              <a:buSzPct val="100000"/>
              <a:buFont typeface="+mj-lt"/>
              <a:buAutoNum type="arabicPeriod"/>
            </a:pPr>
            <a:r>
              <a:rPr lang="fr-FR" dirty="0" err="1" smtClean="0">
                <a:solidFill>
                  <a:schemeClr val="tx1"/>
                </a:solidFill>
                <a:latin typeface="Helvetica 65 Medium" panose="020B0604020202020204" pitchFamily="34" charset="0"/>
              </a:rPr>
              <a:t>Signup</a:t>
            </a:r>
            <a:endParaRPr lang="fr-FR" dirty="0" smtClean="0">
              <a:solidFill>
                <a:schemeClr val="tx1"/>
              </a:solidFill>
              <a:latin typeface="Helvetica 65 Medium" panose="020B0604020202020204" pitchFamily="34" charset="0"/>
            </a:endParaRPr>
          </a:p>
          <a:p>
            <a:pPr marL="342900" indent="-342900">
              <a:buClr>
                <a:schemeClr val="bg2"/>
              </a:buClr>
              <a:buSzPct val="100000"/>
              <a:buFont typeface="+mj-lt"/>
              <a:buAutoNum type="arabicPeriod"/>
            </a:pPr>
            <a:r>
              <a:rPr lang="fr-FR" dirty="0" smtClean="0">
                <a:solidFill>
                  <a:schemeClr val="tx1"/>
                </a:solidFill>
                <a:latin typeface="Helvetica 65 Medium" panose="020B0604020202020204" pitchFamily="34" charset="0"/>
              </a:rPr>
              <a:t>KYC match</a:t>
            </a:r>
          </a:p>
          <a:p>
            <a:pPr marL="342900" indent="-342900">
              <a:buClr>
                <a:schemeClr val="bg2"/>
              </a:buClr>
              <a:buSzPct val="100000"/>
              <a:buFont typeface="+mj-lt"/>
              <a:buAutoNum type="arabicPeriod"/>
            </a:pPr>
            <a:r>
              <a:rPr lang="fr-FR" dirty="0" err="1" smtClean="0">
                <a:solidFill>
                  <a:schemeClr val="tx1"/>
                </a:solidFill>
                <a:latin typeface="Helvetica 65 Medium" panose="020B0604020202020204" pitchFamily="34" charset="0"/>
              </a:rPr>
              <a:t>Account</a:t>
            </a:r>
            <a:r>
              <a:rPr lang="fr-FR" dirty="0" smtClean="0">
                <a:solidFill>
                  <a:schemeClr val="tx1"/>
                </a:solidFill>
                <a:latin typeface="Helvetica 65 Medium" panose="020B0604020202020204" pitchFamily="34" charset="0"/>
              </a:rPr>
              <a:t> </a:t>
            </a:r>
            <a:r>
              <a:rPr lang="fr-FR" dirty="0" err="1" smtClean="0">
                <a:solidFill>
                  <a:schemeClr val="tx1"/>
                </a:solidFill>
                <a:latin typeface="Helvetica 65 Medium" panose="020B0604020202020204" pitchFamily="34" charset="0"/>
              </a:rPr>
              <a:t>take</a:t>
            </a:r>
            <a:r>
              <a:rPr lang="fr-FR" dirty="0" smtClean="0">
                <a:solidFill>
                  <a:schemeClr val="tx1"/>
                </a:solidFill>
                <a:latin typeface="Helvetica 65 Medium" panose="020B0604020202020204" pitchFamily="34" charset="0"/>
              </a:rPr>
              <a:t> over protection</a:t>
            </a:r>
          </a:p>
          <a:p>
            <a:pPr marL="342900" indent="-342900">
              <a:buClr>
                <a:schemeClr val="bg2"/>
              </a:buClr>
              <a:buSzPct val="100000"/>
              <a:buFont typeface="+mj-lt"/>
              <a:buAutoNum type="arabicPeriod"/>
            </a:pPr>
            <a:r>
              <a:rPr lang="fr-FR" dirty="0" err="1" smtClean="0">
                <a:solidFill>
                  <a:schemeClr val="tx1"/>
                </a:solidFill>
                <a:latin typeface="Helvetica 65 Medium" panose="020B0604020202020204" pitchFamily="34" charset="0"/>
              </a:rPr>
              <a:t>Verified</a:t>
            </a:r>
            <a:r>
              <a:rPr lang="fr-FR" dirty="0" smtClean="0">
                <a:solidFill>
                  <a:schemeClr val="tx1"/>
                </a:solidFill>
                <a:latin typeface="Helvetica 65 Medium" panose="020B0604020202020204" pitchFamily="34" charset="0"/>
              </a:rPr>
              <a:t> MSISDN</a:t>
            </a:r>
          </a:p>
          <a:p>
            <a:pPr marL="342900" indent="-342900">
              <a:buClr>
                <a:schemeClr val="bg2"/>
              </a:buClr>
              <a:buSzPct val="100000"/>
              <a:buFont typeface="+mj-lt"/>
              <a:buAutoNum type="arabicPeriod"/>
            </a:pPr>
            <a:r>
              <a:rPr lang="fr-FR" dirty="0" smtClean="0">
                <a:solidFill>
                  <a:schemeClr val="tx1"/>
                </a:solidFill>
                <a:latin typeface="Helvetica 65 Medium" panose="020B0604020202020204" pitchFamily="34" charset="0"/>
              </a:rPr>
              <a:t>User </a:t>
            </a:r>
            <a:r>
              <a:rPr lang="fr-FR" dirty="0" err="1" smtClean="0">
                <a:solidFill>
                  <a:schemeClr val="tx1"/>
                </a:solidFill>
                <a:latin typeface="Helvetica 65 Medium" panose="020B0604020202020204" pitchFamily="34" charset="0"/>
              </a:rPr>
              <a:t>questioning</a:t>
            </a:r>
            <a:endParaRPr lang="fr-FR" dirty="0">
              <a:solidFill>
                <a:schemeClr val="tx1"/>
              </a:solidFill>
              <a:latin typeface="Helvetica 65 Medium" panose="020B0604020202020204" pitchFamily="34" charset="0"/>
            </a:endParaRPr>
          </a:p>
          <a:p>
            <a:pPr marL="342900" indent="-342900">
              <a:buClr>
                <a:schemeClr val="bg2"/>
              </a:buClr>
              <a:buSzPct val="100000"/>
              <a:buFont typeface="+mj-lt"/>
              <a:buAutoNum type="arabicPeriod"/>
            </a:pPr>
            <a:r>
              <a:rPr lang="fr-FR" dirty="0" smtClean="0">
                <a:solidFill>
                  <a:schemeClr val="tx1"/>
                </a:solidFill>
                <a:latin typeface="Helvetica 65 Medium" panose="020B0604020202020204" pitchFamily="34" charset="0"/>
              </a:rPr>
              <a:t>….</a:t>
            </a:r>
          </a:p>
          <a:p>
            <a:pPr marL="342900" indent="-342900">
              <a:buClr>
                <a:schemeClr val="bg2"/>
              </a:buClr>
              <a:buSzPct val="100000"/>
              <a:buFont typeface="+mj-lt"/>
              <a:buAutoNum type="arabicPeriod"/>
            </a:pPr>
            <a:endParaRPr lang="fr-FR" dirty="0">
              <a:solidFill>
                <a:schemeClr val="tx1"/>
              </a:solidFill>
              <a:latin typeface="Helvetica 65 Medium" panose="020B0604020202020204" pitchFamily="34" charset="0"/>
            </a:endParaRPr>
          </a:p>
          <a:p>
            <a:pPr>
              <a:buClr>
                <a:schemeClr val="bg2"/>
              </a:buClr>
              <a:buSzPct val="100000"/>
            </a:pPr>
            <a:endParaRPr lang="fr-FR" dirty="0">
              <a:solidFill>
                <a:schemeClr val="tx1"/>
              </a:solidFill>
              <a:latin typeface="Helvetica 65 Medium" panose="020B0604020202020204" pitchFamily="34" charset="0"/>
            </a:endParaRPr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Specifications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defined</a:t>
            </a:r>
            <a:r>
              <a:rPr lang="fr-FR" dirty="0" smtClean="0"/>
              <a:t> (2/2)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50128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76273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R_template_restricted">
  <a:themeElements>
    <a:clrScheme name="Orange WHT Secondary">
      <a:dk1>
        <a:srgbClr val="000000"/>
      </a:dk1>
      <a:lt1>
        <a:srgbClr val="FFFFFF"/>
      </a:lt1>
      <a:dk2>
        <a:srgbClr val="8F8F8F"/>
      </a:dk2>
      <a:lt2>
        <a:srgbClr val="FF7900"/>
      </a:lt2>
      <a:accent1>
        <a:srgbClr val="FF7900"/>
      </a:accent1>
      <a:accent2>
        <a:srgbClr val="4BB4E6"/>
      </a:accent2>
      <a:accent3>
        <a:srgbClr val="50BE87"/>
      </a:accent3>
      <a:accent4>
        <a:srgbClr val="FFB4E6"/>
      </a:accent4>
      <a:accent5>
        <a:srgbClr val="A885D8"/>
      </a:accent5>
      <a:accent6>
        <a:srgbClr val="FFD200"/>
      </a:accent6>
      <a:hlink>
        <a:srgbClr val="FF7900"/>
      </a:hlink>
      <a:folHlink>
        <a:srgbClr val="FF7900"/>
      </a:folHlink>
    </a:clrScheme>
    <a:fontScheme name="Orange">
      <a:majorFont>
        <a:latin typeface="Helvetica 75 Bold"/>
        <a:ea typeface=""/>
        <a:cs typeface=""/>
      </a:majorFont>
      <a:minorFont>
        <a:latin typeface="Helvetica 75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600" dirty="0" smtClean="0">
            <a:solidFill>
              <a:srgbClr val="000000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wrap="none" lIns="0" tIns="0" rIns="0" bIns="0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R_OBS-template_external.potx" id="{8E63A4C0-0D5B-4AB0-9B17-28650E3A1109}" vid="{213D95EF-7056-43E0-9767-0E799F7889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689F6A969AB449B11794B473A2EDAB" ma:contentTypeVersion="1" ma:contentTypeDescription="Create a new document." ma:contentTypeScope="" ma:versionID="df30161e6b4666b7a93eec9546cc1236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f2aa9ed40e72a78c3822fc753b43e87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B87CE9B-8A00-4B4F-B31C-CC57E1F8B02B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E0CA2FD8-7BD8-482F-BA69-B1CF85F5B97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B24FD9F-02B4-42BA-8268-731881DF01F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OFR_template_interne</Template>
  <TotalTime>66</TotalTime>
  <Words>233</Words>
  <Application>Microsoft Office PowerPoint</Application>
  <PresentationFormat>Affichage à l'écran (16:9)</PresentationFormat>
  <Paragraphs>33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3" baseType="lpstr">
      <vt:lpstr>Arial</vt:lpstr>
      <vt:lpstr>Calibri</vt:lpstr>
      <vt:lpstr>Helvetica 55 Roman</vt:lpstr>
      <vt:lpstr>Helvetica 65 Medium</vt:lpstr>
      <vt:lpstr>Helvetica 75</vt:lpstr>
      <vt:lpstr>Helvetica 75 Bold</vt:lpstr>
      <vt:lpstr>Wingdings</vt:lpstr>
      <vt:lpstr>OFR_template_restricted</vt:lpstr>
      <vt:lpstr>Proposal to develop specifications related to Mobile Connect R3</vt:lpstr>
      <vt:lpstr>The R3 main principles </vt:lpstr>
      <vt:lpstr>Specifications to be defined (1/2)</vt:lpstr>
      <vt:lpstr>Specifications to be defined (2/2)</vt:lpstr>
      <vt:lpstr>Thank you</vt:lpstr>
    </vt:vector>
  </TitlesOfParts>
  <Company>Orange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Proposal to develop specifications related to Mobile Connect R3</dc:title>
  <dc:creator>MARIOTTE Hubert TGI/OLN</dc:creator>
  <cp:lastModifiedBy>MARIOTTE Hubert TGI/OLN</cp:lastModifiedBy>
  <cp:revision>3</cp:revision>
  <dcterms:created xsi:type="dcterms:W3CDTF">2020-07-07T08:24:05Z</dcterms:created>
  <dcterms:modified xsi:type="dcterms:W3CDTF">2020-07-07T09:30:44Z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0x010100A3689F6A969AB449B11794B473A2EDAB</vt:lpwstr>
  </property>
</Properties>
</file>