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0" r:id="rId1"/>
  </p:sldMasterIdLst>
  <p:notesMasterIdLst>
    <p:notesMasterId r:id="rId19"/>
  </p:notesMasterIdLst>
  <p:sldIdLst>
    <p:sldId id="256" r:id="rId2"/>
    <p:sldId id="258" r:id="rId3"/>
    <p:sldId id="289" r:id="rId4"/>
    <p:sldId id="290" r:id="rId5"/>
    <p:sldId id="291" r:id="rId6"/>
    <p:sldId id="292" r:id="rId7"/>
    <p:sldId id="302" r:id="rId8"/>
    <p:sldId id="293" r:id="rId9"/>
    <p:sldId id="294" r:id="rId10"/>
    <p:sldId id="295" r:id="rId11"/>
    <p:sldId id="296" r:id="rId12"/>
    <p:sldId id="299" r:id="rId13"/>
    <p:sldId id="298" r:id="rId14"/>
    <p:sldId id="297" r:id="rId15"/>
    <p:sldId id="281" r:id="rId16"/>
    <p:sldId id="300" r:id="rId17"/>
    <p:sldId id="25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GONZALO FERNANDEZ RODRIGUEZ" initials="GFR [7]" lastIdx="1" clrIdx="6">
    <p:extLst/>
  </p:cmAuthor>
  <p:cmAuthor id="1" name="GONZALO FERNANDEZ RODRIGUEZ" initials="GFR" lastIdx="1" clrIdx="0">
    <p:extLst/>
  </p:cmAuthor>
  <p:cmAuthor id="8" name="GONZALO FERNANDEZ RODRIGUEZ" initials="GFR [8]" lastIdx="1" clrIdx="7">
    <p:extLst/>
  </p:cmAuthor>
  <p:cmAuthor id="2" name="GONZALO FERNANDEZ RODRIGUEZ" initials="GFR [2]" lastIdx="1" clrIdx="1">
    <p:extLst/>
  </p:cmAuthor>
  <p:cmAuthor id="9" name="GONZALO FERNANDEZ RODRIGUEZ" initials="GFR [9]" lastIdx="1" clrIdx="8">
    <p:extLst/>
  </p:cmAuthor>
  <p:cmAuthor id="3" name="GONZALO FERNANDEZ RODRIGUEZ" initials="GFR [3]" lastIdx="1" clrIdx="2">
    <p:extLst/>
  </p:cmAuthor>
  <p:cmAuthor id="4" name="GONZALO FERNANDEZ RODRIGUEZ" initials="GFR [4]" lastIdx="1" clrIdx="3">
    <p:extLst/>
  </p:cmAuthor>
  <p:cmAuthor id="5" name="GONZALO FERNANDEZ RODRIGUEZ" initials="GFR [5]" lastIdx="1" clrIdx="4">
    <p:extLst/>
  </p:cmAuthor>
  <p:cmAuthor id="6" name="GONZALO FERNANDEZ RODRIGUEZ" initials="GFR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77" autoAdjust="0"/>
    <p:restoredTop sz="92810" autoAdjust="0"/>
  </p:normalViewPr>
  <p:slideViewPr>
    <p:cSldViewPr snapToGrid="0">
      <p:cViewPr>
        <p:scale>
          <a:sx n="135" d="100"/>
          <a:sy n="135" d="100"/>
        </p:scale>
        <p:origin x="144" y="-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commentAuthors" Target="commentAuthor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AB38CA-1EDD-9C40-8E09-B1876BF9074D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8D46C1F-63C7-1E45-B28C-E014C733EDA8}">
      <dgm:prSet phldrT="[Text]"/>
      <dgm:spPr/>
      <dgm:t>
        <a:bodyPr/>
        <a:lstStyle/>
        <a:p>
          <a:r>
            <a:rPr lang="en-US" smtClean="0"/>
            <a:t>Client Registration for CIBA flow</a:t>
          </a:r>
        </a:p>
      </dgm:t>
    </dgm:pt>
    <dgm:pt modelId="{341CBADF-54B3-2949-B306-D4EB14871FCD}" type="parTrans" cxnId="{4DB0C781-3725-3342-B3EA-8EF6AEEE50F7}">
      <dgm:prSet/>
      <dgm:spPr/>
      <dgm:t>
        <a:bodyPr/>
        <a:lstStyle/>
        <a:p>
          <a:endParaRPr lang="en-US"/>
        </a:p>
      </dgm:t>
    </dgm:pt>
    <dgm:pt modelId="{115BF1DD-CCBE-AC45-8CFA-39ED9F47FDF8}" type="sibTrans" cxnId="{4DB0C781-3725-3342-B3EA-8EF6AEEE50F7}">
      <dgm:prSet/>
      <dgm:spPr/>
      <dgm:t>
        <a:bodyPr/>
        <a:lstStyle/>
        <a:p>
          <a:endParaRPr lang="en-US"/>
        </a:p>
      </dgm:t>
    </dgm:pt>
    <dgm:pt modelId="{5BFAA6AB-2898-7742-9EC0-D5CE9B70E404}">
      <dgm:prSet phldrT="[Text]"/>
      <dgm:spPr/>
      <dgm:t>
        <a:bodyPr/>
        <a:lstStyle/>
        <a:p>
          <a:r>
            <a:rPr lang="en-US" smtClean="0"/>
            <a:t>Polling mode</a:t>
          </a:r>
          <a:endParaRPr lang="en-US"/>
        </a:p>
      </dgm:t>
    </dgm:pt>
    <dgm:pt modelId="{ACD3FB9F-0090-AA4B-9632-40DCC307612B}" type="parTrans" cxnId="{7C9C6D0D-5687-054D-8CE9-5D14351A8A88}">
      <dgm:prSet/>
      <dgm:spPr/>
      <dgm:t>
        <a:bodyPr/>
        <a:lstStyle/>
        <a:p>
          <a:endParaRPr lang="en-US"/>
        </a:p>
      </dgm:t>
    </dgm:pt>
    <dgm:pt modelId="{9E9FC954-73B3-A741-9622-8F8090D2628B}" type="sibTrans" cxnId="{7C9C6D0D-5687-054D-8CE9-5D14351A8A88}">
      <dgm:prSet/>
      <dgm:spPr/>
      <dgm:t>
        <a:bodyPr/>
        <a:lstStyle/>
        <a:p>
          <a:endParaRPr lang="en-US"/>
        </a:p>
      </dgm:t>
    </dgm:pt>
    <dgm:pt modelId="{515EEB7C-1F96-8846-8F13-E95B89781A63}">
      <dgm:prSet phldrT="[Text]"/>
      <dgm:spPr/>
      <dgm:t>
        <a:bodyPr/>
        <a:lstStyle/>
        <a:p>
          <a:r>
            <a:rPr lang="en-US" smtClean="0"/>
            <a:t>CIBA flow</a:t>
          </a:r>
          <a:endParaRPr lang="en-US"/>
        </a:p>
      </dgm:t>
    </dgm:pt>
    <dgm:pt modelId="{84295D9E-C7B1-314A-AE6C-5B32D3CB0AD3}" type="parTrans" cxnId="{E2E8F1E9-B047-6045-BAA5-6E4975B00C28}">
      <dgm:prSet/>
      <dgm:spPr/>
      <dgm:t>
        <a:bodyPr/>
        <a:lstStyle/>
        <a:p>
          <a:endParaRPr lang="en-US"/>
        </a:p>
      </dgm:t>
    </dgm:pt>
    <dgm:pt modelId="{8310653C-8AE1-674A-BBAE-86214CFD8988}" type="sibTrans" cxnId="{E2E8F1E9-B047-6045-BAA5-6E4975B00C28}">
      <dgm:prSet/>
      <dgm:spPr/>
      <dgm:t>
        <a:bodyPr/>
        <a:lstStyle/>
        <a:p>
          <a:endParaRPr lang="en-US"/>
        </a:p>
      </dgm:t>
    </dgm:pt>
    <dgm:pt modelId="{87378F4C-E416-D148-90A6-3CF7504E7442}">
      <dgm:prSet phldrT="[Text]"/>
      <dgm:spPr/>
      <dgm:t>
        <a:bodyPr/>
        <a:lstStyle/>
        <a:p>
          <a:r>
            <a:rPr lang="en-US" smtClean="0"/>
            <a:t>Client sends the CIBA authentication request to the OP</a:t>
          </a:r>
          <a:endParaRPr lang="en-US"/>
        </a:p>
      </dgm:t>
    </dgm:pt>
    <dgm:pt modelId="{9FF03237-989D-754A-8400-BA9EF6DB6EE3}" type="parTrans" cxnId="{5D75491C-B19F-974E-9281-1B21DACF5DBC}">
      <dgm:prSet/>
      <dgm:spPr/>
      <dgm:t>
        <a:bodyPr/>
        <a:lstStyle/>
        <a:p>
          <a:endParaRPr lang="en-US"/>
        </a:p>
      </dgm:t>
    </dgm:pt>
    <dgm:pt modelId="{15541803-EC67-694C-B26E-98323D978863}" type="sibTrans" cxnId="{5D75491C-B19F-974E-9281-1B21DACF5DBC}">
      <dgm:prSet/>
      <dgm:spPr/>
      <dgm:t>
        <a:bodyPr/>
        <a:lstStyle/>
        <a:p>
          <a:endParaRPr lang="en-US"/>
        </a:p>
      </dgm:t>
    </dgm:pt>
    <dgm:pt modelId="{B4081BA6-5AD7-3F4D-937C-5DED4EB25B47}">
      <dgm:prSet phldrT="[Text]"/>
      <dgm:spPr/>
      <dgm:t>
        <a:bodyPr/>
        <a:lstStyle/>
        <a:p>
          <a:r>
            <a:rPr lang="en-US" smtClean="0"/>
            <a:t>Notification mode</a:t>
          </a:r>
          <a:endParaRPr lang="en-US"/>
        </a:p>
      </dgm:t>
    </dgm:pt>
    <dgm:pt modelId="{EBE472CE-122B-FD40-8F14-78CA20A247BD}" type="parTrans" cxnId="{31C94697-9622-F14A-AAC4-108C35CCCF3C}">
      <dgm:prSet/>
      <dgm:spPr/>
      <dgm:t>
        <a:bodyPr/>
        <a:lstStyle/>
        <a:p>
          <a:endParaRPr lang="en-US"/>
        </a:p>
      </dgm:t>
    </dgm:pt>
    <dgm:pt modelId="{15615CCE-B47B-7B41-99CF-56FCD4DBD027}" type="sibTrans" cxnId="{31C94697-9622-F14A-AAC4-108C35CCCF3C}">
      <dgm:prSet/>
      <dgm:spPr/>
      <dgm:t>
        <a:bodyPr/>
        <a:lstStyle/>
        <a:p>
          <a:endParaRPr lang="en-US"/>
        </a:p>
      </dgm:t>
    </dgm:pt>
    <dgm:pt modelId="{403AAECB-F2DC-D44A-8E60-22041DBD2674}">
      <dgm:prSet phldrT="[Text]"/>
      <dgm:spPr/>
      <dgm:t>
        <a:bodyPr/>
        <a:lstStyle/>
        <a:p>
          <a:r>
            <a:rPr lang="en-US" smtClean="0"/>
            <a:t>OP authenticate the user through the Authentication Device</a:t>
          </a:r>
          <a:endParaRPr lang="en-US"/>
        </a:p>
      </dgm:t>
    </dgm:pt>
    <dgm:pt modelId="{FD2671E5-1C26-644A-B0FD-4ABDD10E1761}" type="parTrans" cxnId="{CE18B6CF-1F92-4B40-8A54-4AD5149C2A5D}">
      <dgm:prSet/>
      <dgm:spPr/>
      <dgm:t>
        <a:bodyPr/>
        <a:lstStyle/>
        <a:p>
          <a:endParaRPr lang="en-US"/>
        </a:p>
      </dgm:t>
    </dgm:pt>
    <dgm:pt modelId="{E8F2C506-ED43-7E43-A390-A5482A1E2D10}" type="sibTrans" cxnId="{CE18B6CF-1F92-4B40-8A54-4AD5149C2A5D}">
      <dgm:prSet/>
      <dgm:spPr/>
      <dgm:t>
        <a:bodyPr/>
        <a:lstStyle/>
        <a:p>
          <a:endParaRPr lang="en-US"/>
        </a:p>
      </dgm:t>
    </dgm:pt>
    <dgm:pt modelId="{061B9706-8CF2-854B-9F0A-528F52085144}">
      <dgm:prSet phldrT="[Text]"/>
      <dgm:spPr/>
      <dgm:t>
        <a:bodyPr/>
        <a:lstStyle/>
        <a:p>
          <a:r>
            <a:rPr lang="en-US" smtClean="0"/>
            <a:t>Delivery of the authentication result: </a:t>
          </a:r>
          <a:r>
            <a:rPr lang="en-US" err="1" smtClean="0"/>
            <a:t>id_token</a:t>
          </a:r>
          <a:r>
            <a:rPr lang="en-US" smtClean="0"/>
            <a:t>, </a:t>
          </a:r>
          <a:r>
            <a:rPr lang="en-US" err="1" smtClean="0"/>
            <a:t>access_token</a:t>
          </a:r>
          <a:r>
            <a:rPr lang="en-US" smtClean="0"/>
            <a:t>, </a:t>
          </a:r>
          <a:r>
            <a:rPr lang="en-US" err="1" smtClean="0"/>
            <a:t>refresh_token</a:t>
          </a:r>
          <a:endParaRPr lang="en-US"/>
        </a:p>
      </dgm:t>
    </dgm:pt>
    <dgm:pt modelId="{CC5C1D4C-F967-0646-A0AA-319AF02CCF71}" type="parTrans" cxnId="{81265EEB-5AA4-4345-B468-89BD8862B0BB}">
      <dgm:prSet/>
      <dgm:spPr/>
      <dgm:t>
        <a:bodyPr/>
        <a:lstStyle/>
        <a:p>
          <a:endParaRPr lang="en-US"/>
        </a:p>
      </dgm:t>
    </dgm:pt>
    <dgm:pt modelId="{113EB3DD-2EC1-3E46-8ECD-2FA9A784C34D}" type="sibTrans" cxnId="{81265EEB-5AA4-4345-B468-89BD8862B0BB}">
      <dgm:prSet/>
      <dgm:spPr/>
      <dgm:t>
        <a:bodyPr/>
        <a:lstStyle/>
        <a:p>
          <a:endParaRPr lang="en-US"/>
        </a:p>
      </dgm:t>
    </dgm:pt>
    <dgm:pt modelId="{7531E874-6575-8F43-AF5A-E7CED73FB114}">
      <dgm:prSet phldrT="[Text]"/>
      <dgm:spPr/>
      <dgm:t>
        <a:bodyPr/>
        <a:lstStyle/>
        <a:p>
          <a:r>
            <a:rPr lang="en-US" smtClean="0"/>
            <a:t>Polling mode</a:t>
          </a:r>
          <a:endParaRPr lang="en-US"/>
        </a:p>
      </dgm:t>
    </dgm:pt>
    <dgm:pt modelId="{1009BC68-4C0B-9D4B-9F32-AB1555324D22}" type="parTrans" cxnId="{7E30CFC1-D963-1544-AF2E-790E7B5C6678}">
      <dgm:prSet/>
      <dgm:spPr/>
      <dgm:t>
        <a:bodyPr/>
        <a:lstStyle/>
        <a:p>
          <a:endParaRPr lang="en-US"/>
        </a:p>
      </dgm:t>
    </dgm:pt>
    <dgm:pt modelId="{4B76CB2F-7E49-2C46-B7A8-8B8626FC801D}" type="sibTrans" cxnId="{7E30CFC1-D963-1544-AF2E-790E7B5C6678}">
      <dgm:prSet/>
      <dgm:spPr/>
      <dgm:t>
        <a:bodyPr/>
        <a:lstStyle/>
        <a:p>
          <a:endParaRPr lang="en-US"/>
        </a:p>
      </dgm:t>
    </dgm:pt>
    <dgm:pt modelId="{2808AC2C-2D4F-7143-AB23-12D1B276C34B}">
      <dgm:prSet phldrT="[Text]"/>
      <dgm:spPr/>
      <dgm:t>
        <a:bodyPr/>
        <a:lstStyle/>
        <a:p>
          <a:r>
            <a:rPr lang="en-US" err="1" smtClean="0"/>
            <a:t>Notiication</a:t>
          </a:r>
          <a:r>
            <a:rPr lang="en-US" smtClean="0"/>
            <a:t> mode</a:t>
          </a:r>
          <a:endParaRPr lang="en-US"/>
        </a:p>
      </dgm:t>
    </dgm:pt>
    <dgm:pt modelId="{F0C70493-1AF9-6B40-906F-81F623C5F59A}" type="parTrans" cxnId="{CE7460B1-F819-4C43-82E0-B9FCB235B422}">
      <dgm:prSet/>
      <dgm:spPr/>
      <dgm:t>
        <a:bodyPr/>
        <a:lstStyle/>
        <a:p>
          <a:endParaRPr lang="en-US"/>
        </a:p>
      </dgm:t>
    </dgm:pt>
    <dgm:pt modelId="{AC2CA70D-6C2F-3145-83E4-61D03F54D022}" type="sibTrans" cxnId="{CE7460B1-F819-4C43-82E0-B9FCB235B422}">
      <dgm:prSet/>
      <dgm:spPr/>
      <dgm:t>
        <a:bodyPr/>
        <a:lstStyle/>
        <a:p>
          <a:endParaRPr lang="en-US"/>
        </a:p>
      </dgm:t>
    </dgm:pt>
    <dgm:pt modelId="{86E9FB9A-6046-F348-8D15-8DB8D2C9F0B1}">
      <dgm:prSet phldrT="[Text]"/>
      <dgm:spPr/>
      <dgm:t>
        <a:bodyPr/>
        <a:lstStyle/>
        <a:p>
          <a:r>
            <a:rPr lang="en-US" smtClean="0"/>
            <a:t>Clients need to configure the method their prefer to deliver the result of the authentication:</a:t>
          </a:r>
          <a:endParaRPr lang="en-US"/>
        </a:p>
      </dgm:t>
    </dgm:pt>
    <dgm:pt modelId="{FCBAE370-650B-9344-A060-D827B23DD1BD}" type="parTrans" cxnId="{3C92B655-0ACB-964E-89B1-E33D8D8D701C}">
      <dgm:prSet/>
      <dgm:spPr/>
      <dgm:t>
        <a:bodyPr/>
        <a:lstStyle/>
        <a:p>
          <a:endParaRPr lang="en-US"/>
        </a:p>
      </dgm:t>
    </dgm:pt>
    <dgm:pt modelId="{B09A5719-A077-EA45-9300-920D6F724FE8}" type="sibTrans" cxnId="{3C92B655-0ACB-964E-89B1-E33D8D8D701C}">
      <dgm:prSet/>
      <dgm:spPr/>
      <dgm:t>
        <a:bodyPr/>
        <a:lstStyle/>
        <a:p>
          <a:endParaRPr lang="en-US"/>
        </a:p>
      </dgm:t>
    </dgm:pt>
    <dgm:pt modelId="{6E4E371B-C395-244A-BA8F-3C210397B1FD}" type="pres">
      <dgm:prSet presAssocID="{DAAB38CA-1EDD-9C40-8E09-B1876BF907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1ADD18-0065-0F4B-B5F7-22B66C02B38F}" type="pres">
      <dgm:prSet presAssocID="{78D46C1F-63C7-1E45-B28C-E014C733EDA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E57832-A9F5-DA43-9940-604E9ADA09AB}" type="pres">
      <dgm:prSet presAssocID="{78D46C1F-63C7-1E45-B28C-E014C733EDA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33F8CB-F214-5649-8FFF-1A5D952470AB}" type="pres">
      <dgm:prSet presAssocID="{515EEB7C-1F96-8846-8F13-E95B89781A6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8C700-D88B-D745-B971-0D34F1B043F7}" type="pres">
      <dgm:prSet presAssocID="{515EEB7C-1F96-8846-8F13-E95B89781A6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1D78BD-26D1-C84F-BE7B-4037E00113E6}" type="presOf" srcId="{403AAECB-F2DC-D44A-8E60-22041DBD2674}" destId="{5AD8C700-D88B-D745-B971-0D34F1B043F7}" srcOrd="0" destOrd="1" presId="urn:microsoft.com/office/officeart/2005/8/layout/vList2"/>
    <dgm:cxn modelId="{CE7460B1-F819-4C43-82E0-B9FCB235B422}" srcId="{061B9706-8CF2-854B-9F0A-528F52085144}" destId="{2808AC2C-2D4F-7143-AB23-12D1B276C34B}" srcOrd="1" destOrd="0" parTransId="{F0C70493-1AF9-6B40-906F-81F623C5F59A}" sibTransId="{AC2CA70D-6C2F-3145-83E4-61D03F54D022}"/>
    <dgm:cxn modelId="{CE18B6CF-1F92-4B40-8A54-4AD5149C2A5D}" srcId="{515EEB7C-1F96-8846-8F13-E95B89781A63}" destId="{403AAECB-F2DC-D44A-8E60-22041DBD2674}" srcOrd="1" destOrd="0" parTransId="{FD2671E5-1C26-644A-B0FD-4ABDD10E1761}" sibTransId="{E8F2C506-ED43-7E43-A390-A5482A1E2D10}"/>
    <dgm:cxn modelId="{5B0AFD86-037E-0445-825C-66EB5FB8E070}" type="presOf" srcId="{061B9706-8CF2-854B-9F0A-528F52085144}" destId="{5AD8C700-D88B-D745-B971-0D34F1B043F7}" srcOrd="0" destOrd="2" presId="urn:microsoft.com/office/officeart/2005/8/layout/vList2"/>
    <dgm:cxn modelId="{DF50EDBF-6C09-714F-8F1E-450CA001DCA0}" type="presOf" srcId="{7531E874-6575-8F43-AF5A-E7CED73FB114}" destId="{5AD8C700-D88B-D745-B971-0D34F1B043F7}" srcOrd="0" destOrd="3" presId="urn:microsoft.com/office/officeart/2005/8/layout/vList2"/>
    <dgm:cxn modelId="{9D51B08F-919A-D34E-A6E5-B8D6D15A8375}" type="presOf" srcId="{B4081BA6-5AD7-3F4D-937C-5DED4EB25B47}" destId="{5FE57832-A9F5-DA43-9940-604E9ADA09AB}" srcOrd="0" destOrd="2" presId="urn:microsoft.com/office/officeart/2005/8/layout/vList2"/>
    <dgm:cxn modelId="{58414027-2585-A84F-9366-87A18AC7CA83}" type="presOf" srcId="{78D46C1F-63C7-1E45-B28C-E014C733EDA8}" destId="{E21ADD18-0065-0F4B-B5F7-22B66C02B38F}" srcOrd="0" destOrd="0" presId="urn:microsoft.com/office/officeart/2005/8/layout/vList2"/>
    <dgm:cxn modelId="{C9DF810C-2625-B745-AFFB-BF04EAAAA6BA}" type="presOf" srcId="{2808AC2C-2D4F-7143-AB23-12D1B276C34B}" destId="{5AD8C700-D88B-D745-B971-0D34F1B043F7}" srcOrd="0" destOrd="4" presId="urn:microsoft.com/office/officeart/2005/8/layout/vList2"/>
    <dgm:cxn modelId="{81265EEB-5AA4-4345-B468-89BD8862B0BB}" srcId="{515EEB7C-1F96-8846-8F13-E95B89781A63}" destId="{061B9706-8CF2-854B-9F0A-528F52085144}" srcOrd="2" destOrd="0" parTransId="{CC5C1D4C-F967-0646-A0AA-319AF02CCF71}" sibTransId="{113EB3DD-2EC1-3E46-8ECD-2FA9A784C34D}"/>
    <dgm:cxn modelId="{7C9C6D0D-5687-054D-8CE9-5D14351A8A88}" srcId="{86E9FB9A-6046-F348-8D15-8DB8D2C9F0B1}" destId="{5BFAA6AB-2898-7742-9EC0-D5CE9B70E404}" srcOrd="0" destOrd="0" parTransId="{ACD3FB9F-0090-AA4B-9632-40DCC307612B}" sibTransId="{9E9FC954-73B3-A741-9622-8F8090D2628B}"/>
    <dgm:cxn modelId="{D4EB06EF-287A-7E41-AD9E-9CA51D906601}" type="presOf" srcId="{515EEB7C-1F96-8846-8F13-E95B89781A63}" destId="{0433F8CB-F214-5649-8FFF-1A5D952470AB}" srcOrd="0" destOrd="0" presId="urn:microsoft.com/office/officeart/2005/8/layout/vList2"/>
    <dgm:cxn modelId="{E2E8F1E9-B047-6045-BAA5-6E4975B00C28}" srcId="{DAAB38CA-1EDD-9C40-8E09-B1876BF9074D}" destId="{515EEB7C-1F96-8846-8F13-E95B89781A63}" srcOrd="1" destOrd="0" parTransId="{84295D9E-C7B1-314A-AE6C-5B32D3CB0AD3}" sibTransId="{8310653C-8AE1-674A-BBAE-86214CFD8988}"/>
    <dgm:cxn modelId="{F29552CC-2714-254E-B694-B50A36BAA6E4}" type="presOf" srcId="{5BFAA6AB-2898-7742-9EC0-D5CE9B70E404}" destId="{5FE57832-A9F5-DA43-9940-604E9ADA09AB}" srcOrd="0" destOrd="1" presId="urn:microsoft.com/office/officeart/2005/8/layout/vList2"/>
    <dgm:cxn modelId="{4DB0C781-3725-3342-B3EA-8EF6AEEE50F7}" srcId="{DAAB38CA-1EDD-9C40-8E09-B1876BF9074D}" destId="{78D46C1F-63C7-1E45-B28C-E014C733EDA8}" srcOrd="0" destOrd="0" parTransId="{341CBADF-54B3-2949-B306-D4EB14871FCD}" sibTransId="{115BF1DD-CCBE-AC45-8CFA-39ED9F47FDF8}"/>
    <dgm:cxn modelId="{39637674-A17E-D345-A434-042F04A42786}" type="presOf" srcId="{DAAB38CA-1EDD-9C40-8E09-B1876BF9074D}" destId="{6E4E371B-C395-244A-BA8F-3C210397B1FD}" srcOrd="0" destOrd="0" presId="urn:microsoft.com/office/officeart/2005/8/layout/vList2"/>
    <dgm:cxn modelId="{31C94697-9622-F14A-AAC4-108C35CCCF3C}" srcId="{86E9FB9A-6046-F348-8D15-8DB8D2C9F0B1}" destId="{B4081BA6-5AD7-3F4D-937C-5DED4EB25B47}" srcOrd="1" destOrd="0" parTransId="{EBE472CE-122B-FD40-8F14-78CA20A247BD}" sibTransId="{15615CCE-B47B-7B41-99CF-56FCD4DBD027}"/>
    <dgm:cxn modelId="{5D75491C-B19F-974E-9281-1B21DACF5DBC}" srcId="{515EEB7C-1F96-8846-8F13-E95B89781A63}" destId="{87378F4C-E416-D148-90A6-3CF7504E7442}" srcOrd="0" destOrd="0" parTransId="{9FF03237-989D-754A-8400-BA9EF6DB6EE3}" sibTransId="{15541803-EC67-694C-B26E-98323D978863}"/>
    <dgm:cxn modelId="{7E30CFC1-D963-1544-AF2E-790E7B5C6678}" srcId="{061B9706-8CF2-854B-9F0A-528F52085144}" destId="{7531E874-6575-8F43-AF5A-E7CED73FB114}" srcOrd="0" destOrd="0" parTransId="{1009BC68-4C0B-9D4B-9F32-AB1555324D22}" sibTransId="{4B76CB2F-7E49-2C46-B7A8-8B8626FC801D}"/>
    <dgm:cxn modelId="{6EF67E64-14A2-5743-BB4F-713867CAA7CE}" type="presOf" srcId="{86E9FB9A-6046-F348-8D15-8DB8D2C9F0B1}" destId="{5FE57832-A9F5-DA43-9940-604E9ADA09AB}" srcOrd="0" destOrd="0" presId="urn:microsoft.com/office/officeart/2005/8/layout/vList2"/>
    <dgm:cxn modelId="{3C92B655-0ACB-964E-89B1-E33D8D8D701C}" srcId="{78D46C1F-63C7-1E45-B28C-E014C733EDA8}" destId="{86E9FB9A-6046-F348-8D15-8DB8D2C9F0B1}" srcOrd="0" destOrd="0" parTransId="{FCBAE370-650B-9344-A060-D827B23DD1BD}" sibTransId="{B09A5719-A077-EA45-9300-920D6F724FE8}"/>
    <dgm:cxn modelId="{89820F2E-8C5B-9147-B213-7CAF503AF75A}" type="presOf" srcId="{87378F4C-E416-D148-90A6-3CF7504E7442}" destId="{5AD8C700-D88B-D745-B971-0D34F1B043F7}" srcOrd="0" destOrd="0" presId="urn:microsoft.com/office/officeart/2005/8/layout/vList2"/>
    <dgm:cxn modelId="{DE7B428A-5258-034B-A679-7EBF84172676}" type="presParOf" srcId="{6E4E371B-C395-244A-BA8F-3C210397B1FD}" destId="{E21ADD18-0065-0F4B-B5F7-22B66C02B38F}" srcOrd="0" destOrd="0" presId="urn:microsoft.com/office/officeart/2005/8/layout/vList2"/>
    <dgm:cxn modelId="{8E31E777-01EE-4644-9A3C-E734BF755B5E}" type="presParOf" srcId="{6E4E371B-C395-244A-BA8F-3C210397B1FD}" destId="{5FE57832-A9F5-DA43-9940-604E9ADA09AB}" srcOrd="1" destOrd="0" presId="urn:microsoft.com/office/officeart/2005/8/layout/vList2"/>
    <dgm:cxn modelId="{CB4B2EA4-E108-6A4B-8F75-BB4065E7A3B2}" type="presParOf" srcId="{6E4E371B-C395-244A-BA8F-3C210397B1FD}" destId="{0433F8CB-F214-5649-8FFF-1A5D952470AB}" srcOrd="2" destOrd="0" presId="urn:microsoft.com/office/officeart/2005/8/layout/vList2"/>
    <dgm:cxn modelId="{69752BFC-B794-4949-BBB5-E190B6037814}" type="presParOf" srcId="{6E4E371B-C395-244A-BA8F-3C210397B1FD}" destId="{5AD8C700-D88B-D745-B971-0D34F1B043F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CC620F-E495-0C40-AB4E-04E3665A5AE0}" type="doc">
      <dgm:prSet loTypeId="urn:microsoft.com/office/officeart/2005/8/layout/pyramid1" loCatId="" qsTypeId="urn:microsoft.com/office/officeart/2005/8/quickstyle/simple4" qsCatId="simple" csTypeId="urn:microsoft.com/office/officeart/2005/8/colors/accent1_2" csCatId="accent1" phldr="1"/>
      <dgm:spPr/>
    </dgm:pt>
    <dgm:pt modelId="{5DDF03A6-DD05-174F-82CD-3482FEB7FE2C}">
      <dgm:prSet phldrT="[Text]"/>
      <dgm:spPr/>
      <dgm:t>
        <a:bodyPr/>
        <a:lstStyle/>
        <a:p>
          <a:r>
            <a:rPr lang="en-US" smtClean="0"/>
            <a:t>CIBA</a:t>
          </a:r>
          <a:endParaRPr lang="en-US"/>
        </a:p>
      </dgm:t>
    </dgm:pt>
    <dgm:pt modelId="{A2F15AE3-26A0-D147-B8D6-B7C2EBD1AD78}" type="parTrans" cxnId="{6748F67C-9976-C445-BF86-42DAC8930247}">
      <dgm:prSet/>
      <dgm:spPr/>
      <dgm:t>
        <a:bodyPr/>
        <a:lstStyle/>
        <a:p>
          <a:endParaRPr lang="en-US"/>
        </a:p>
      </dgm:t>
    </dgm:pt>
    <dgm:pt modelId="{D6322E90-99B3-6E4B-8B21-F5F34900008D}" type="sibTrans" cxnId="{6748F67C-9976-C445-BF86-42DAC8930247}">
      <dgm:prSet/>
      <dgm:spPr/>
      <dgm:t>
        <a:bodyPr/>
        <a:lstStyle/>
        <a:p>
          <a:endParaRPr lang="en-US"/>
        </a:p>
      </dgm:t>
    </dgm:pt>
    <dgm:pt modelId="{547DC2E8-7402-874A-9B41-97D633BC14DA}">
      <dgm:prSet phldrT="[Text]"/>
      <dgm:spPr/>
      <dgm:t>
        <a:bodyPr/>
        <a:lstStyle/>
        <a:p>
          <a:r>
            <a:rPr lang="en-US" smtClean="0"/>
            <a:t>MODRNA Authentication Profile</a:t>
          </a:r>
          <a:endParaRPr lang="en-US"/>
        </a:p>
      </dgm:t>
    </dgm:pt>
    <dgm:pt modelId="{30E783C9-CB7C-E14F-869F-60D1F3E491AF}" type="parTrans" cxnId="{3755394C-2765-1F4C-8220-3F196A4FC149}">
      <dgm:prSet/>
      <dgm:spPr/>
      <dgm:t>
        <a:bodyPr/>
        <a:lstStyle/>
        <a:p>
          <a:endParaRPr lang="en-US"/>
        </a:p>
      </dgm:t>
    </dgm:pt>
    <dgm:pt modelId="{F4F10E8D-20F6-4140-8864-3112B95655AA}" type="sibTrans" cxnId="{3755394C-2765-1F4C-8220-3F196A4FC149}">
      <dgm:prSet/>
      <dgm:spPr/>
      <dgm:t>
        <a:bodyPr/>
        <a:lstStyle/>
        <a:p>
          <a:endParaRPr lang="en-US"/>
        </a:p>
      </dgm:t>
    </dgm:pt>
    <dgm:pt modelId="{BD234E22-A48A-354B-91FE-73AC21804605}">
      <dgm:prSet phldrT="[Text]"/>
      <dgm:spPr/>
      <dgm:t>
        <a:bodyPr/>
        <a:lstStyle/>
        <a:p>
          <a:r>
            <a:rPr lang="en-US" smtClean="0"/>
            <a:t>OpenID Connect Core</a:t>
          </a:r>
          <a:endParaRPr lang="en-US"/>
        </a:p>
      </dgm:t>
    </dgm:pt>
    <dgm:pt modelId="{341F4406-D359-844F-8479-5EA6A96AE19E}" type="parTrans" cxnId="{5D84740D-9D04-7148-95FF-9090DD578FDB}">
      <dgm:prSet/>
      <dgm:spPr/>
      <dgm:t>
        <a:bodyPr/>
        <a:lstStyle/>
        <a:p>
          <a:endParaRPr lang="en-US"/>
        </a:p>
      </dgm:t>
    </dgm:pt>
    <dgm:pt modelId="{F16A4A96-27D3-CE4E-978D-C29C43CAE81C}" type="sibTrans" cxnId="{5D84740D-9D04-7148-95FF-9090DD578FDB}">
      <dgm:prSet/>
      <dgm:spPr/>
      <dgm:t>
        <a:bodyPr/>
        <a:lstStyle/>
        <a:p>
          <a:endParaRPr lang="en-US"/>
        </a:p>
      </dgm:t>
    </dgm:pt>
    <dgm:pt modelId="{1BD15598-5FD2-F041-BA77-41757C0E6C62}" type="pres">
      <dgm:prSet presAssocID="{3FCC620F-E495-0C40-AB4E-04E3665A5AE0}" presName="Name0" presStyleCnt="0">
        <dgm:presLayoutVars>
          <dgm:dir/>
          <dgm:animLvl val="lvl"/>
          <dgm:resizeHandles val="exact"/>
        </dgm:presLayoutVars>
      </dgm:prSet>
      <dgm:spPr/>
    </dgm:pt>
    <dgm:pt modelId="{3E0E7190-3C26-E545-A379-2384E473AFC7}" type="pres">
      <dgm:prSet presAssocID="{5DDF03A6-DD05-174F-82CD-3482FEB7FE2C}" presName="Name8" presStyleCnt="0"/>
      <dgm:spPr/>
    </dgm:pt>
    <dgm:pt modelId="{AA306713-952F-8043-BE7D-2670B112FB3A}" type="pres">
      <dgm:prSet presAssocID="{5DDF03A6-DD05-174F-82CD-3482FEB7FE2C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5948F-E94F-6A4A-950F-73235AC8ED80}" type="pres">
      <dgm:prSet presAssocID="{5DDF03A6-DD05-174F-82CD-3482FEB7FE2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F656C-B1F4-9344-90C8-F3A3319A3606}" type="pres">
      <dgm:prSet presAssocID="{547DC2E8-7402-874A-9B41-97D633BC14DA}" presName="Name8" presStyleCnt="0"/>
      <dgm:spPr/>
    </dgm:pt>
    <dgm:pt modelId="{BF76DC27-D85B-E04B-9B1E-D68A2309558F}" type="pres">
      <dgm:prSet presAssocID="{547DC2E8-7402-874A-9B41-97D633BC14DA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8BB80C-1912-D14D-9B1C-32DBD00E479E}" type="pres">
      <dgm:prSet presAssocID="{547DC2E8-7402-874A-9B41-97D633BC14D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A7A8A4-76F3-4447-82A5-F99961947F54}" type="pres">
      <dgm:prSet presAssocID="{BD234E22-A48A-354B-91FE-73AC21804605}" presName="Name8" presStyleCnt="0"/>
      <dgm:spPr/>
    </dgm:pt>
    <dgm:pt modelId="{13D1828A-AA1C-0B4C-9663-474248885334}" type="pres">
      <dgm:prSet presAssocID="{BD234E22-A48A-354B-91FE-73AC21804605}" presName="level" presStyleLbl="node1" presStyleIdx="2" presStyleCnt="3" custLinFactNeighborX="-254" custLinFactNeighborY="-66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D79AD-ECF1-4A4A-80F8-584CEFFC3333}" type="pres">
      <dgm:prSet presAssocID="{BD234E22-A48A-354B-91FE-73AC2180460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21D035-461F-1240-862B-6C89F33574C6}" type="presOf" srcId="{3FCC620F-E495-0C40-AB4E-04E3665A5AE0}" destId="{1BD15598-5FD2-F041-BA77-41757C0E6C62}" srcOrd="0" destOrd="0" presId="urn:microsoft.com/office/officeart/2005/8/layout/pyramid1"/>
    <dgm:cxn modelId="{6E3BA6FB-69F9-E14B-A64B-4CEFCB21C5F5}" type="presOf" srcId="{BD234E22-A48A-354B-91FE-73AC21804605}" destId="{F9ED79AD-ECF1-4A4A-80F8-584CEFFC3333}" srcOrd="1" destOrd="0" presId="urn:microsoft.com/office/officeart/2005/8/layout/pyramid1"/>
    <dgm:cxn modelId="{04E47995-A89F-5B41-9364-6D501A62B1E7}" type="presOf" srcId="{547DC2E8-7402-874A-9B41-97D633BC14DA}" destId="{BF76DC27-D85B-E04B-9B1E-D68A2309558F}" srcOrd="0" destOrd="0" presId="urn:microsoft.com/office/officeart/2005/8/layout/pyramid1"/>
    <dgm:cxn modelId="{A04A0AA0-5477-8346-A5ED-FDE14311C349}" type="presOf" srcId="{5DDF03A6-DD05-174F-82CD-3482FEB7FE2C}" destId="{AA306713-952F-8043-BE7D-2670B112FB3A}" srcOrd="0" destOrd="0" presId="urn:microsoft.com/office/officeart/2005/8/layout/pyramid1"/>
    <dgm:cxn modelId="{C91BB621-CA65-7440-B53B-1A7CBE7D75B4}" type="presOf" srcId="{547DC2E8-7402-874A-9B41-97D633BC14DA}" destId="{6C8BB80C-1912-D14D-9B1C-32DBD00E479E}" srcOrd="1" destOrd="0" presId="urn:microsoft.com/office/officeart/2005/8/layout/pyramid1"/>
    <dgm:cxn modelId="{3977C02B-607C-9549-9419-F682BAE111EB}" type="presOf" srcId="{BD234E22-A48A-354B-91FE-73AC21804605}" destId="{13D1828A-AA1C-0B4C-9663-474248885334}" srcOrd="0" destOrd="0" presId="urn:microsoft.com/office/officeart/2005/8/layout/pyramid1"/>
    <dgm:cxn modelId="{3755394C-2765-1F4C-8220-3F196A4FC149}" srcId="{3FCC620F-E495-0C40-AB4E-04E3665A5AE0}" destId="{547DC2E8-7402-874A-9B41-97D633BC14DA}" srcOrd="1" destOrd="0" parTransId="{30E783C9-CB7C-E14F-869F-60D1F3E491AF}" sibTransId="{F4F10E8D-20F6-4140-8864-3112B95655AA}"/>
    <dgm:cxn modelId="{5D84740D-9D04-7148-95FF-9090DD578FDB}" srcId="{3FCC620F-E495-0C40-AB4E-04E3665A5AE0}" destId="{BD234E22-A48A-354B-91FE-73AC21804605}" srcOrd="2" destOrd="0" parTransId="{341F4406-D359-844F-8479-5EA6A96AE19E}" sibTransId="{F16A4A96-27D3-CE4E-978D-C29C43CAE81C}"/>
    <dgm:cxn modelId="{0EC9475C-725E-B44A-A839-7F01996FD641}" type="presOf" srcId="{5DDF03A6-DD05-174F-82CD-3482FEB7FE2C}" destId="{D795948F-E94F-6A4A-950F-73235AC8ED80}" srcOrd="1" destOrd="0" presId="urn:microsoft.com/office/officeart/2005/8/layout/pyramid1"/>
    <dgm:cxn modelId="{6748F67C-9976-C445-BF86-42DAC8930247}" srcId="{3FCC620F-E495-0C40-AB4E-04E3665A5AE0}" destId="{5DDF03A6-DD05-174F-82CD-3482FEB7FE2C}" srcOrd="0" destOrd="0" parTransId="{A2F15AE3-26A0-D147-B8D6-B7C2EBD1AD78}" sibTransId="{D6322E90-99B3-6E4B-8B21-F5F34900008D}"/>
    <dgm:cxn modelId="{0A8BCD2E-4FCC-DA42-A130-30F2892BFCE6}" type="presParOf" srcId="{1BD15598-5FD2-F041-BA77-41757C0E6C62}" destId="{3E0E7190-3C26-E545-A379-2384E473AFC7}" srcOrd="0" destOrd="0" presId="urn:microsoft.com/office/officeart/2005/8/layout/pyramid1"/>
    <dgm:cxn modelId="{5CD94190-A31D-A147-A884-A9A5EFE54FFA}" type="presParOf" srcId="{3E0E7190-3C26-E545-A379-2384E473AFC7}" destId="{AA306713-952F-8043-BE7D-2670B112FB3A}" srcOrd="0" destOrd="0" presId="urn:microsoft.com/office/officeart/2005/8/layout/pyramid1"/>
    <dgm:cxn modelId="{F512BD54-E73E-DA47-AC67-F0B4D24BAD9E}" type="presParOf" srcId="{3E0E7190-3C26-E545-A379-2384E473AFC7}" destId="{D795948F-E94F-6A4A-950F-73235AC8ED80}" srcOrd="1" destOrd="0" presId="urn:microsoft.com/office/officeart/2005/8/layout/pyramid1"/>
    <dgm:cxn modelId="{49E544F6-7081-8F4B-92D5-34C462E824C6}" type="presParOf" srcId="{1BD15598-5FD2-F041-BA77-41757C0E6C62}" destId="{58EF656C-B1F4-9344-90C8-F3A3319A3606}" srcOrd="1" destOrd="0" presId="urn:microsoft.com/office/officeart/2005/8/layout/pyramid1"/>
    <dgm:cxn modelId="{78A64C7E-20E1-D744-AE9B-65DBC16732D0}" type="presParOf" srcId="{58EF656C-B1F4-9344-90C8-F3A3319A3606}" destId="{BF76DC27-D85B-E04B-9B1E-D68A2309558F}" srcOrd="0" destOrd="0" presId="urn:microsoft.com/office/officeart/2005/8/layout/pyramid1"/>
    <dgm:cxn modelId="{EB37C718-DEA1-5B4B-B26F-81ABDC3B1601}" type="presParOf" srcId="{58EF656C-B1F4-9344-90C8-F3A3319A3606}" destId="{6C8BB80C-1912-D14D-9B1C-32DBD00E479E}" srcOrd="1" destOrd="0" presId="urn:microsoft.com/office/officeart/2005/8/layout/pyramid1"/>
    <dgm:cxn modelId="{9EBDEBC1-D426-3843-9C30-60489B54658B}" type="presParOf" srcId="{1BD15598-5FD2-F041-BA77-41757C0E6C62}" destId="{E1A7A8A4-76F3-4447-82A5-F99961947F54}" srcOrd="2" destOrd="0" presId="urn:microsoft.com/office/officeart/2005/8/layout/pyramid1"/>
    <dgm:cxn modelId="{BABB98C7-3AE4-E246-BE52-107F140011C1}" type="presParOf" srcId="{E1A7A8A4-76F3-4447-82A5-F99961947F54}" destId="{13D1828A-AA1C-0B4C-9663-474248885334}" srcOrd="0" destOrd="0" presId="urn:microsoft.com/office/officeart/2005/8/layout/pyramid1"/>
    <dgm:cxn modelId="{369EFFA5-A443-4C44-B047-C8006212DF97}" type="presParOf" srcId="{E1A7A8A4-76F3-4447-82A5-F99961947F54}" destId="{F9ED79AD-ECF1-4A4A-80F8-584CEFFC333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EFAA44-7D75-2041-A405-03960B11D3E4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11B858-0B1D-DE42-86F0-9FD8688A3E7A}">
      <dgm:prSet phldrT="[Text]" custT="1"/>
      <dgm:spPr/>
      <dgm:t>
        <a:bodyPr/>
        <a:lstStyle/>
        <a:p>
          <a:r>
            <a:rPr lang="en-US" sz="1600" b="1" smtClean="0">
              <a:solidFill>
                <a:schemeClr val="lt1"/>
              </a:solidFill>
            </a:rPr>
            <a:t>Scope</a:t>
          </a:r>
        </a:p>
        <a:p>
          <a:r>
            <a:rPr lang="en-US" sz="1600" smtClean="0">
              <a:solidFill>
                <a:schemeClr val="lt1"/>
              </a:solidFill>
            </a:rPr>
            <a:t>REQUIRED</a:t>
          </a:r>
          <a:endParaRPr lang="en-US" sz="1600">
            <a:solidFill>
              <a:schemeClr val="lt1"/>
            </a:solidFill>
          </a:endParaRPr>
        </a:p>
      </dgm:t>
    </dgm:pt>
    <dgm:pt modelId="{108F62F4-8274-8D46-95C1-3E95F328B9C7}" type="parTrans" cxnId="{CDEA1856-20B3-C641-8361-4B0337102264}">
      <dgm:prSet/>
      <dgm:spPr/>
      <dgm:t>
        <a:bodyPr/>
        <a:lstStyle/>
        <a:p>
          <a:endParaRPr lang="en-US"/>
        </a:p>
      </dgm:t>
    </dgm:pt>
    <dgm:pt modelId="{95BBABDA-5155-E345-B6A1-AF04E2DD0ACF}" type="sibTrans" cxnId="{CDEA1856-20B3-C641-8361-4B0337102264}">
      <dgm:prSet/>
      <dgm:spPr/>
      <dgm:t>
        <a:bodyPr/>
        <a:lstStyle/>
        <a:p>
          <a:endParaRPr lang="en-US"/>
        </a:p>
      </dgm:t>
    </dgm:pt>
    <dgm:pt modelId="{F3C8E5FB-7907-EF43-B9F9-20EDA4843BDD}">
      <dgm:prSet phldrT="[Text]"/>
      <dgm:spPr/>
      <dgm:t>
        <a:bodyPr/>
        <a:lstStyle/>
        <a:p>
          <a:r>
            <a:rPr lang="x-none" smtClean="0"/>
            <a:t>OpenID Connect implements authentication as an extension to the OAuth 2.0 by including the openid scope value in the Authorization Request.</a:t>
          </a:r>
          <a:endParaRPr lang="en-US"/>
        </a:p>
      </dgm:t>
    </dgm:pt>
    <dgm:pt modelId="{BA584F74-D732-694F-A87D-A61006C35075}" type="parTrans" cxnId="{37FB3369-B9CA-524E-8A03-B2D3C804FBAA}">
      <dgm:prSet/>
      <dgm:spPr/>
      <dgm:t>
        <a:bodyPr/>
        <a:lstStyle/>
        <a:p>
          <a:endParaRPr lang="en-US"/>
        </a:p>
      </dgm:t>
    </dgm:pt>
    <dgm:pt modelId="{E64B56CC-37CD-0A4F-AF88-08C0AAB8DF6A}" type="sibTrans" cxnId="{37FB3369-B9CA-524E-8A03-B2D3C804FBAA}">
      <dgm:prSet/>
      <dgm:spPr/>
      <dgm:t>
        <a:bodyPr/>
        <a:lstStyle/>
        <a:p>
          <a:endParaRPr lang="en-US"/>
        </a:p>
      </dgm:t>
    </dgm:pt>
    <dgm:pt modelId="{47B15B9D-7684-3F45-84DB-D08DB9FE7E3B}">
      <dgm:prSet phldrT="[Text]" custT="1"/>
      <dgm:spPr/>
      <dgm:t>
        <a:bodyPr/>
        <a:lstStyle/>
        <a:p>
          <a:r>
            <a:rPr lang="en-US" sz="1600" b="1" err="1" smtClean="0"/>
            <a:t>Client_notification_token</a:t>
          </a:r>
          <a:endParaRPr lang="en-US" sz="1600" b="1" smtClean="0"/>
        </a:p>
        <a:p>
          <a:r>
            <a:rPr lang="en-US" sz="1600" smtClean="0"/>
            <a:t>REQUIRED only when Notification mode is used</a:t>
          </a:r>
        </a:p>
      </dgm:t>
    </dgm:pt>
    <dgm:pt modelId="{41EE6A21-592F-714E-BF04-902C187FC84D}" type="parTrans" cxnId="{978B39AC-92F7-544B-A516-0DC738DCF08B}">
      <dgm:prSet/>
      <dgm:spPr/>
      <dgm:t>
        <a:bodyPr/>
        <a:lstStyle/>
        <a:p>
          <a:endParaRPr lang="en-US"/>
        </a:p>
      </dgm:t>
    </dgm:pt>
    <dgm:pt modelId="{6199C8C4-6063-644B-BA0E-CD476A3F2896}" type="sibTrans" cxnId="{978B39AC-92F7-544B-A516-0DC738DCF08B}">
      <dgm:prSet/>
      <dgm:spPr/>
      <dgm:t>
        <a:bodyPr/>
        <a:lstStyle/>
        <a:p>
          <a:endParaRPr lang="en-US"/>
        </a:p>
      </dgm:t>
    </dgm:pt>
    <dgm:pt modelId="{144D5FD5-271B-D540-8426-27D9613D77AA}">
      <dgm:prSet phldrT="[Text]"/>
      <dgm:spPr/>
      <dgm:t>
        <a:bodyPr/>
        <a:lstStyle/>
        <a:p>
          <a:r>
            <a:rPr lang="en-US" smtClean="0"/>
            <a:t>Unique id provided by the Client that will be used by the OpenID Provider as a bearer token to authenticate the callback request to send the tokens.</a:t>
          </a:r>
          <a:endParaRPr lang="en-US"/>
        </a:p>
      </dgm:t>
    </dgm:pt>
    <dgm:pt modelId="{BD484FF5-3209-564E-A1E0-E3C07D6604D0}" type="parTrans" cxnId="{93E6BB8A-3BD1-4E47-9D92-D448C72B3389}">
      <dgm:prSet/>
      <dgm:spPr/>
      <dgm:t>
        <a:bodyPr/>
        <a:lstStyle/>
        <a:p>
          <a:endParaRPr lang="en-US"/>
        </a:p>
      </dgm:t>
    </dgm:pt>
    <dgm:pt modelId="{5F60C654-606C-6D40-B023-E20160189949}" type="sibTrans" cxnId="{93E6BB8A-3BD1-4E47-9D92-D448C72B3389}">
      <dgm:prSet/>
      <dgm:spPr/>
      <dgm:t>
        <a:bodyPr/>
        <a:lstStyle/>
        <a:p>
          <a:endParaRPr lang="en-US"/>
        </a:p>
      </dgm:t>
    </dgm:pt>
    <dgm:pt modelId="{CD0B8AF6-8850-8345-A513-8996C5C4E571}">
      <dgm:prSet phldrT="[Text]" custT="1"/>
      <dgm:spPr/>
      <dgm:t>
        <a:bodyPr/>
        <a:lstStyle/>
        <a:p>
          <a:r>
            <a:rPr lang="en-US" sz="1600" b="1" err="1" smtClean="0"/>
            <a:t>acr_values</a:t>
          </a:r>
          <a:endParaRPr lang="en-US" sz="1600" b="1" smtClean="0"/>
        </a:p>
        <a:p>
          <a:r>
            <a:rPr lang="en-US" sz="1600" smtClean="0"/>
            <a:t>REQUIRED</a:t>
          </a:r>
          <a:endParaRPr lang="en-US" sz="1600"/>
        </a:p>
      </dgm:t>
    </dgm:pt>
    <dgm:pt modelId="{90AD7510-E82D-2549-AA65-986007C6910F}" type="parTrans" cxnId="{7E411588-E9F9-7143-9A55-296CCB0A05A3}">
      <dgm:prSet/>
      <dgm:spPr/>
      <dgm:t>
        <a:bodyPr/>
        <a:lstStyle/>
        <a:p>
          <a:endParaRPr lang="en-US"/>
        </a:p>
      </dgm:t>
    </dgm:pt>
    <dgm:pt modelId="{ED031C2B-EB17-824E-B211-C06DE02DB603}" type="sibTrans" cxnId="{7E411588-E9F9-7143-9A55-296CCB0A05A3}">
      <dgm:prSet/>
      <dgm:spPr/>
      <dgm:t>
        <a:bodyPr/>
        <a:lstStyle/>
        <a:p>
          <a:endParaRPr lang="en-US"/>
        </a:p>
      </dgm:t>
    </dgm:pt>
    <dgm:pt modelId="{07C4DB83-FFDA-044E-98E9-4C878C639B85}">
      <dgm:prSet phldrT="[Text]" custT="1"/>
      <dgm:spPr/>
      <dgm:t>
        <a:bodyPr/>
        <a:lstStyle/>
        <a:p>
          <a:r>
            <a:rPr lang="en-US" sz="1600" smtClean="0"/>
            <a:t>A hint is REQUIRED, but only one from</a:t>
          </a:r>
          <a:endParaRPr lang="en-US" sz="1600"/>
        </a:p>
      </dgm:t>
    </dgm:pt>
    <dgm:pt modelId="{3C3F3AD9-AF89-B745-AE59-527BB1AA3CEF}" type="parTrans" cxnId="{EC04A797-1B2F-6049-9900-787905D4A3BF}">
      <dgm:prSet/>
      <dgm:spPr/>
      <dgm:t>
        <a:bodyPr/>
        <a:lstStyle/>
        <a:p>
          <a:endParaRPr lang="en-US"/>
        </a:p>
      </dgm:t>
    </dgm:pt>
    <dgm:pt modelId="{694098DB-17BA-5744-8345-4AB79AD2C952}" type="sibTrans" cxnId="{EC04A797-1B2F-6049-9900-787905D4A3BF}">
      <dgm:prSet/>
      <dgm:spPr/>
      <dgm:t>
        <a:bodyPr/>
        <a:lstStyle/>
        <a:p>
          <a:endParaRPr lang="en-US"/>
        </a:p>
      </dgm:t>
    </dgm:pt>
    <dgm:pt modelId="{593C1F4D-263B-B64A-A1BC-0F61AE65C0D8}">
      <dgm:prSet phldrT="[Text]" custT="1"/>
      <dgm:spPr/>
      <dgm:t>
        <a:bodyPr/>
        <a:lstStyle/>
        <a:p>
          <a:r>
            <a:rPr lang="en-US" sz="1600" smtClean="0"/>
            <a:t>As defined in OpenID Connect MODRNA Authentication Profile.</a:t>
          </a:r>
          <a:endParaRPr lang="en-US" sz="1600"/>
        </a:p>
      </dgm:t>
    </dgm:pt>
    <dgm:pt modelId="{922450C1-0A32-FB48-B3F0-C3237728AF7F}" type="parTrans" cxnId="{762D03DE-80BB-5E4F-97EF-A46D8D766350}">
      <dgm:prSet/>
      <dgm:spPr/>
      <dgm:t>
        <a:bodyPr/>
        <a:lstStyle/>
        <a:p>
          <a:endParaRPr lang="en-US"/>
        </a:p>
      </dgm:t>
    </dgm:pt>
    <dgm:pt modelId="{91492635-CDFF-494C-A694-709C60BBE039}" type="sibTrans" cxnId="{762D03DE-80BB-5E4F-97EF-A46D8D766350}">
      <dgm:prSet/>
      <dgm:spPr/>
      <dgm:t>
        <a:bodyPr/>
        <a:lstStyle/>
        <a:p>
          <a:endParaRPr lang="en-US"/>
        </a:p>
      </dgm:t>
    </dgm:pt>
    <dgm:pt modelId="{EE5F29DA-9D41-394E-A8F0-7BF08E59D062}">
      <dgm:prSet phldrT="[Text]" custT="1"/>
      <dgm:spPr/>
      <dgm:t>
        <a:bodyPr/>
        <a:lstStyle/>
        <a:p>
          <a:r>
            <a:rPr lang="en-US" sz="1600" err="1" smtClean="0"/>
            <a:t>login_hint_token</a:t>
          </a:r>
          <a:endParaRPr lang="en-US" sz="1600"/>
        </a:p>
      </dgm:t>
    </dgm:pt>
    <dgm:pt modelId="{F8BB94AC-C835-CD43-9537-9DBB8CE623E2}" type="parTrans" cxnId="{72809E11-3780-7044-9BE8-CE6CE9A1091D}">
      <dgm:prSet/>
      <dgm:spPr/>
      <dgm:t>
        <a:bodyPr/>
        <a:lstStyle/>
        <a:p>
          <a:endParaRPr lang="en-US"/>
        </a:p>
      </dgm:t>
    </dgm:pt>
    <dgm:pt modelId="{4EA795DE-CA79-DE40-A9B6-83C7F38FDEF2}" type="sibTrans" cxnId="{72809E11-3780-7044-9BE8-CE6CE9A1091D}">
      <dgm:prSet/>
      <dgm:spPr/>
      <dgm:t>
        <a:bodyPr/>
        <a:lstStyle/>
        <a:p>
          <a:endParaRPr lang="en-US"/>
        </a:p>
      </dgm:t>
    </dgm:pt>
    <dgm:pt modelId="{40E3D06B-B7A2-584D-8D41-F064F154804A}">
      <dgm:prSet phldrT="[Text]" custT="1"/>
      <dgm:spPr/>
      <dgm:t>
        <a:bodyPr/>
        <a:lstStyle/>
        <a:p>
          <a:r>
            <a:rPr lang="en-US" sz="1600" err="1" smtClean="0"/>
            <a:t>id_token_hint</a:t>
          </a:r>
          <a:endParaRPr lang="en-US" sz="1600"/>
        </a:p>
      </dgm:t>
    </dgm:pt>
    <dgm:pt modelId="{864F492E-0FD6-1844-9BDD-DEA1746F5F8E}" type="parTrans" cxnId="{CB1A97DB-72B1-484E-891F-B4CDAFE23239}">
      <dgm:prSet/>
      <dgm:spPr/>
      <dgm:t>
        <a:bodyPr/>
        <a:lstStyle/>
        <a:p>
          <a:endParaRPr lang="en-US"/>
        </a:p>
      </dgm:t>
    </dgm:pt>
    <dgm:pt modelId="{B294F273-9D8D-A443-97B6-E80BC882929E}" type="sibTrans" cxnId="{CB1A97DB-72B1-484E-891F-B4CDAFE23239}">
      <dgm:prSet/>
      <dgm:spPr/>
      <dgm:t>
        <a:bodyPr/>
        <a:lstStyle/>
        <a:p>
          <a:endParaRPr lang="en-US"/>
        </a:p>
      </dgm:t>
    </dgm:pt>
    <dgm:pt modelId="{98E74644-2AD5-C04D-8261-3EAB4AC5D5E1}">
      <dgm:prSet phldrT="[Text]" custT="1"/>
      <dgm:spPr/>
      <dgm:t>
        <a:bodyPr/>
        <a:lstStyle/>
        <a:p>
          <a:r>
            <a:rPr lang="en-US" sz="1600" err="1" smtClean="0"/>
            <a:t>login_hint</a:t>
          </a:r>
          <a:endParaRPr lang="en-US" sz="1600"/>
        </a:p>
      </dgm:t>
    </dgm:pt>
    <dgm:pt modelId="{0A392683-02C3-024D-BFDC-B2087334E2A7}" type="parTrans" cxnId="{EA271AAD-509F-6F48-967F-FF89091E35B6}">
      <dgm:prSet/>
      <dgm:spPr/>
      <dgm:t>
        <a:bodyPr/>
        <a:lstStyle/>
        <a:p>
          <a:endParaRPr lang="en-US"/>
        </a:p>
      </dgm:t>
    </dgm:pt>
    <dgm:pt modelId="{0254F4AE-740D-8544-A003-0D17626C0149}" type="sibTrans" cxnId="{EA271AAD-509F-6F48-967F-FF89091E35B6}">
      <dgm:prSet/>
      <dgm:spPr/>
      <dgm:t>
        <a:bodyPr/>
        <a:lstStyle/>
        <a:p>
          <a:endParaRPr lang="en-US"/>
        </a:p>
      </dgm:t>
    </dgm:pt>
    <dgm:pt modelId="{C21F92D0-1441-4D43-8CD3-3139519A0F07}" type="pres">
      <dgm:prSet presAssocID="{D6EFAA44-7D75-2041-A405-03960B11D3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48393D-C259-F04B-9400-54217EFF81E8}" type="pres">
      <dgm:prSet presAssocID="{DF11B858-0B1D-DE42-86F0-9FD8688A3E7A}" presName="linNode" presStyleCnt="0"/>
      <dgm:spPr/>
    </dgm:pt>
    <dgm:pt modelId="{B8279A28-572C-354B-B208-E23C9094CAB3}" type="pres">
      <dgm:prSet presAssocID="{DF11B858-0B1D-DE42-86F0-9FD8688A3E7A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40DECC-7677-C44F-A68B-E3FAA226E522}" type="pres">
      <dgm:prSet presAssocID="{DF11B858-0B1D-DE42-86F0-9FD8688A3E7A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089173-EA0D-AE49-9568-823CCFA31626}" type="pres">
      <dgm:prSet presAssocID="{95BBABDA-5155-E345-B6A1-AF04E2DD0ACF}" presName="sp" presStyleCnt="0"/>
      <dgm:spPr/>
    </dgm:pt>
    <dgm:pt modelId="{3286C650-E36A-E14E-9E41-673D3EE74A66}" type="pres">
      <dgm:prSet presAssocID="{47B15B9D-7684-3F45-84DB-D08DB9FE7E3B}" presName="linNode" presStyleCnt="0"/>
      <dgm:spPr/>
    </dgm:pt>
    <dgm:pt modelId="{723C8CB1-B31A-CE43-A612-775172A068A5}" type="pres">
      <dgm:prSet presAssocID="{47B15B9D-7684-3F45-84DB-D08DB9FE7E3B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76E5D9-CACF-D942-B547-461BAA65B753}" type="pres">
      <dgm:prSet presAssocID="{47B15B9D-7684-3F45-84DB-D08DB9FE7E3B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D8A8E2-81A4-8A47-9E55-35A147C4BDB3}" type="pres">
      <dgm:prSet presAssocID="{6199C8C4-6063-644B-BA0E-CD476A3F2896}" presName="sp" presStyleCnt="0"/>
      <dgm:spPr/>
    </dgm:pt>
    <dgm:pt modelId="{02094D6A-932B-834D-85C0-022B50185AC3}" type="pres">
      <dgm:prSet presAssocID="{CD0B8AF6-8850-8345-A513-8996C5C4E571}" presName="linNode" presStyleCnt="0"/>
      <dgm:spPr/>
    </dgm:pt>
    <dgm:pt modelId="{F70DE86C-64C1-3246-B2CB-533823261693}" type="pres">
      <dgm:prSet presAssocID="{CD0B8AF6-8850-8345-A513-8996C5C4E571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36580B-79CB-F74F-87E3-FA890BD4371A}" type="pres">
      <dgm:prSet presAssocID="{CD0B8AF6-8850-8345-A513-8996C5C4E571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F3A400-9013-2047-9F9A-C949A3164519}" type="pres">
      <dgm:prSet presAssocID="{ED031C2B-EB17-824E-B211-C06DE02DB603}" presName="sp" presStyleCnt="0"/>
      <dgm:spPr/>
    </dgm:pt>
    <dgm:pt modelId="{5DBE17F0-DAE3-AE49-A53C-0571E120EAC5}" type="pres">
      <dgm:prSet presAssocID="{07C4DB83-FFDA-044E-98E9-4C878C639B85}" presName="linNode" presStyleCnt="0"/>
      <dgm:spPr/>
    </dgm:pt>
    <dgm:pt modelId="{E579EE49-9E0F-4E45-B51F-B647BAC4C2AD}" type="pres">
      <dgm:prSet presAssocID="{07C4DB83-FFDA-044E-98E9-4C878C639B85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D37FDA-BE0F-AE41-B0E8-BFDA5BCF567A}" type="pres">
      <dgm:prSet presAssocID="{07C4DB83-FFDA-044E-98E9-4C878C639B85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71B8D8-6198-5940-A3BE-B31A39C0C325}" type="presOf" srcId="{D6EFAA44-7D75-2041-A405-03960B11D3E4}" destId="{C21F92D0-1441-4D43-8CD3-3139519A0F07}" srcOrd="0" destOrd="0" presId="urn:microsoft.com/office/officeart/2005/8/layout/vList5"/>
    <dgm:cxn modelId="{23DD0A40-5870-EB43-B2EA-6DB4147377B7}" type="presOf" srcId="{DF11B858-0B1D-DE42-86F0-9FD8688A3E7A}" destId="{B8279A28-572C-354B-B208-E23C9094CAB3}" srcOrd="0" destOrd="0" presId="urn:microsoft.com/office/officeart/2005/8/layout/vList5"/>
    <dgm:cxn modelId="{19826BC6-89CE-4444-88F3-558DB67F075A}" type="presOf" srcId="{40E3D06B-B7A2-584D-8D41-F064F154804A}" destId="{97D37FDA-BE0F-AE41-B0E8-BFDA5BCF567A}" srcOrd="0" destOrd="1" presId="urn:microsoft.com/office/officeart/2005/8/layout/vList5"/>
    <dgm:cxn modelId="{978B39AC-92F7-544B-A516-0DC738DCF08B}" srcId="{D6EFAA44-7D75-2041-A405-03960B11D3E4}" destId="{47B15B9D-7684-3F45-84DB-D08DB9FE7E3B}" srcOrd="1" destOrd="0" parTransId="{41EE6A21-592F-714E-BF04-902C187FC84D}" sibTransId="{6199C8C4-6063-644B-BA0E-CD476A3F2896}"/>
    <dgm:cxn modelId="{7CBD0629-F5C2-8A4C-8E0C-142EA85227AF}" type="presOf" srcId="{07C4DB83-FFDA-044E-98E9-4C878C639B85}" destId="{E579EE49-9E0F-4E45-B51F-B647BAC4C2AD}" srcOrd="0" destOrd="0" presId="urn:microsoft.com/office/officeart/2005/8/layout/vList5"/>
    <dgm:cxn modelId="{37FB3369-B9CA-524E-8A03-B2D3C804FBAA}" srcId="{DF11B858-0B1D-DE42-86F0-9FD8688A3E7A}" destId="{F3C8E5FB-7907-EF43-B9F9-20EDA4843BDD}" srcOrd="0" destOrd="0" parTransId="{BA584F74-D732-694F-A87D-A61006C35075}" sibTransId="{E64B56CC-37CD-0A4F-AF88-08C0AAB8DF6A}"/>
    <dgm:cxn modelId="{EC04A797-1B2F-6049-9900-787905D4A3BF}" srcId="{D6EFAA44-7D75-2041-A405-03960B11D3E4}" destId="{07C4DB83-FFDA-044E-98E9-4C878C639B85}" srcOrd="3" destOrd="0" parTransId="{3C3F3AD9-AF89-B745-AE59-527BB1AA3CEF}" sibTransId="{694098DB-17BA-5744-8345-4AB79AD2C952}"/>
    <dgm:cxn modelId="{762D03DE-80BB-5E4F-97EF-A46D8D766350}" srcId="{CD0B8AF6-8850-8345-A513-8996C5C4E571}" destId="{593C1F4D-263B-B64A-A1BC-0F61AE65C0D8}" srcOrd="0" destOrd="0" parTransId="{922450C1-0A32-FB48-B3F0-C3237728AF7F}" sibTransId="{91492635-CDFF-494C-A694-709C60BBE039}"/>
    <dgm:cxn modelId="{847379F7-C7FF-0E44-BE66-2EC8C19E6436}" type="presOf" srcId="{F3C8E5FB-7907-EF43-B9F9-20EDA4843BDD}" destId="{A740DECC-7677-C44F-A68B-E3FAA226E522}" srcOrd="0" destOrd="0" presId="urn:microsoft.com/office/officeart/2005/8/layout/vList5"/>
    <dgm:cxn modelId="{48BC617B-C055-584F-AF6C-E3E66C63AFDF}" type="presOf" srcId="{98E74644-2AD5-C04D-8261-3EAB4AC5D5E1}" destId="{97D37FDA-BE0F-AE41-B0E8-BFDA5BCF567A}" srcOrd="0" destOrd="2" presId="urn:microsoft.com/office/officeart/2005/8/layout/vList5"/>
    <dgm:cxn modelId="{ECA7C37F-A8B4-184D-BFFE-6DC4F218A391}" type="presOf" srcId="{47B15B9D-7684-3F45-84DB-D08DB9FE7E3B}" destId="{723C8CB1-B31A-CE43-A612-775172A068A5}" srcOrd="0" destOrd="0" presId="urn:microsoft.com/office/officeart/2005/8/layout/vList5"/>
    <dgm:cxn modelId="{CDEA1856-20B3-C641-8361-4B0337102264}" srcId="{D6EFAA44-7D75-2041-A405-03960B11D3E4}" destId="{DF11B858-0B1D-DE42-86F0-9FD8688A3E7A}" srcOrd="0" destOrd="0" parTransId="{108F62F4-8274-8D46-95C1-3E95F328B9C7}" sibTransId="{95BBABDA-5155-E345-B6A1-AF04E2DD0ACF}"/>
    <dgm:cxn modelId="{667066A5-3ACF-814E-8B69-13EB54148252}" type="presOf" srcId="{144D5FD5-271B-D540-8426-27D9613D77AA}" destId="{BB76E5D9-CACF-D942-B547-461BAA65B753}" srcOrd="0" destOrd="0" presId="urn:microsoft.com/office/officeart/2005/8/layout/vList5"/>
    <dgm:cxn modelId="{93E6BB8A-3BD1-4E47-9D92-D448C72B3389}" srcId="{47B15B9D-7684-3F45-84DB-D08DB9FE7E3B}" destId="{144D5FD5-271B-D540-8426-27D9613D77AA}" srcOrd="0" destOrd="0" parTransId="{BD484FF5-3209-564E-A1E0-E3C07D6604D0}" sibTransId="{5F60C654-606C-6D40-B023-E20160189949}"/>
    <dgm:cxn modelId="{203B486B-C609-BA46-8495-8431D083FD81}" type="presOf" srcId="{CD0B8AF6-8850-8345-A513-8996C5C4E571}" destId="{F70DE86C-64C1-3246-B2CB-533823261693}" srcOrd="0" destOrd="0" presId="urn:microsoft.com/office/officeart/2005/8/layout/vList5"/>
    <dgm:cxn modelId="{90E7A319-3E45-CB4A-BF3D-C2422AC1556A}" type="presOf" srcId="{593C1F4D-263B-B64A-A1BC-0F61AE65C0D8}" destId="{6736580B-79CB-F74F-87E3-FA890BD4371A}" srcOrd="0" destOrd="0" presId="urn:microsoft.com/office/officeart/2005/8/layout/vList5"/>
    <dgm:cxn modelId="{CB1A97DB-72B1-484E-891F-B4CDAFE23239}" srcId="{07C4DB83-FFDA-044E-98E9-4C878C639B85}" destId="{40E3D06B-B7A2-584D-8D41-F064F154804A}" srcOrd="1" destOrd="0" parTransId="{864F492E-0FD6-1844-9BDD-DEA1746F5F8E}" sibTransId="{B294F273-9D8D-A443-97B6-E80BC882929E}"/>
    <dgm:cxn modelId="{72809E11-3780-7044-9BE8-CE6CE9A1091D}" srcId="{07C4DB83-FFDA-044E-98E9-4C878C639B85}" destId="{EE5F29DA-9D41-394E-A8F0-7BF08E59D062}" srcOrd="0" destOrd="0" parTransId="{F8BB94AC-C835-CD43-9537-9DBB8CE623E2}" sibTransId="{4EA795DE-CA79-DE40-A9B6-83C7F38FDEF2}"/>
    <dgm:cxn modelId="{7E411588-E9F9-7143-9A55-296CCB0A05A3}" srcId="{D6EFAA44-7D75-2041-A405-03960B11D3E4}" destId="{CD0B8AF6-8850-8345-A513-8996C5C4E571}" srcOrd="2" destOrd="0" parTransId="{90AD7510-E82D-2549-AA65-986007C6910F}" sibTransId="{ED031C2B-EB17-824E-B211-C06DE02DB603}"/>
    <dgm:cxn modelId="{EA271AAD-509F-6F48-967F-FF89091E35B6}" srcId="{07C4DB83-FFDA-044E-98E9-4C878C639B85}" destId="{98E74644-2AD5-C04D-8261-3EAB4AC5D5E1}" srcOrd="2" destOrd="0" parTransId="{0A392683-02C3-024D-BFDC-B2087334E2A7}" sibTransId="{0254F4AE-740D-8544-A003-0D17626C0149}"/>
    <dgm:cxn modelId="{FF84ADDD-5FFD-1F43-BAE6-3F9EED56EEFB}" type="presOf" srcId="{EE5F29DA-9D41-394E-A8F0-7BF08E59D062}" destId="{97D37FDA-BE0F-AE41-B0E8-BFDA5BCF567A}" srcOrd="0" destOrd="0" presId="urn:microsoft.com/office/officeart/2005/8/layout/vList5"/>
    <dgm:cxn modelId="{FD37C0FC-FD79-2F4F-9D00-138A9A915ED0}" type="presParOf" srcId="{C21F92D0-1441-4D43-8CD3-3139519A0F07}" destId="{4848393D-C259-F04B-9400-54217EFF81E8}" srcOrd="0" destOrd="0" presId="urn:microsoft.com/office/officeart/2005/8/layout/vList5"/>
    <dgm:cxn modelId="{D228E82D-C4ED-1A4F-9C51-24C0A5B2B1F9}" type="presParOf" srcId="{4848393D-C259-F04B-9400-54217EFF81E8}" destId="{B8279A28-572C-354B-B208-E23C9094CAB3}" srcOrd="0" destOrd="0" presId="urn:microsoft.com/office/officeart/2005/8/layout/vList5"/>
    <dgm:cxn modelId="{41E32559-A3B7-1547-9C37-40F9EEAA5B52}" type="presParOf" srcId="{4848393D-C259-F04B-9400-54217EFF81E8}" destId="{A740DECC-7677-C44F-A68B-E3FAA226E522}" srcOrd="1" destOrd="0" presId="urn:microsoft.com/office/officeart/2005/8/layout/vList5"/>
    <dgm:cxn modelId="{FA5CE6DC-8616-0E4C-B08F-BA3E9BACA9E8}" type="presParOf" srcId="{C21F92D0-1441-4D43-8CD3-3139519A0F07}" destId="{91089173-EA0D-AE49-9568-823CCFA31626}" srcOrd="1" destOrd="0" presId="urn:microsoft.com/office/officeart/2005/8/layout/vList5"/>
    <dgm:cxn modelId="{B39BE277-2BA3-2F41-9AD8-7DF31B40C6C5}" type="presParOf" srcId="{C21F92D0-1441-4D43-8CD3-3139519A0F07}" destId="{3286C650-E36A-E14E-9E41-673D3EE74A66}" srcOrd="2" destOrd="0" presId="urn:microsoft.com/office/officeart/2005/8/layout/vList5"/>
    <dgm:cxn modelId="{92ABCBE4-0ACA-184B-94DC-ACFDC802BC95}" type="presParOf" srcId="{3286C650-E36A-E14E-9E41-673D3EE74A66}" destId="{723C8CB1-B31A-CE43-A612-775172A068A5}" srcOrd="0" destOrd="0" presId="urn:microsoft.com/office/officeart/2005/8/layout/vList5"/>
    <dgm:cxn modelId="{F930CC14-AB31-1F4A-9937-60EB6722F9E4}" type="presParOf" srcId="{3286C650-E36A-E14E-9E41-673D3EE74A66}" destId="{BB76E5D9-CACF-D942-B547-461BAA65B753}" srcOrd="1" destOrd="0" presId="urn:microsoft.com/office/officeart/2005/8/layout/vList5"/>
    <dgm:cxn modelId="{4E1FA024-8025-6946-AE90-EA1952BF5F6D}" type="presParOf" srcId="{C21F92D0-1441-4D43-8CD3-3139519A0F07}" destId="{44D8A8E2-81A4-8A47-9E55-35A147C4BDB3}" srcOrd="3" destOrd="0" presId="urn:microsoft.com/office/officeart/2005/8/layout/vList5"/>
    <dgm:cxn modelId="{4743B070-8AE2-C048-95E2-7BE5F249D4CF}" type="presParOf" srcId="{C21F92D0-1441-4D43-8CD3-3139519A0F07}" destId="{02094D6A-932B-834D-85C0-022B50185AC3}" srcOrd="4" destOrd="0" presId="urn:microsoft.com/office/officeart/2005/8/layout/vList5"/>
    <dgm:cxn modelId="{F87C6567-4261-4943-9CFF-4AEA342BB11C}" type="presParOf" srcId="{02094D6A-932B-834D-85C0-022B50185AC3}" destId="{F70DE86C-64C1-3246-B2CB-533823261693}" srcOrd="0" destOrd="0" presId="urn:microsoft.com/office/officeart/2005/8/layout/vList5"/>
    <dgm:cxn modelId="{ED817B4A-1495-AB49-B63C-D972B039F345}" type="presParOf" srcId="{02094D6A-932B-834D-85C0-022B50185AC3}" destId="{6736580B-79CB-F74F-87E3-FA890BD4371A}" srcOrd="1" destOrd="0" presId="urn:microsoft.com/office/officeart/2005/8/layout/vList5"/>
    <dgm:cxn modelId="{FD3D0DA8-E8E0-2944-8EDD-F0DFA792C442}" type="presParOf" srcId="{C21F92D0-1441-4D43-8CD3-3139519A0F07}" destId="{35F3A400-9013-2047-9F9A-C949A3164519}" srcOrd="5" destOrd="0" presId="urn:microsoft.com/office/officeart/2005/8/layout/vList5"/>
    <dgm:cxn modelId="{42529A47-1BF8-AA40-A330-71D6E5BEEB58}" type="presParOf" srcId="{C21F92D0-1441-4D43-8CD3-3139519A0F07}" destId="{5DBE17F0-DAE3-AE49-A53C-0571E120EAC5}" srcOrd="6" destOrd="0" presId="urn:microsoft.com/office/officeart/2005/8/layout/vList5"/>
    <dgm:cxn modelId="{5F7A4C35-8476-8743-85E8-2DB45005562A}" type="presParOf" srcId="{5DBE17F0-DAE3-AE49-A53C-0571E120EAC5}" destId="{E579EE49-9E0F-4E45-B51F-B647BAC4C2AD}" srcOrd="0" destOrd="0" presId="urn:microsoft.com/office/officeart/2005/8/layout/vList5"/>
    <dgm:cxn modelId="{02FE8294-6BB1-894A-8D22-29F63A7FCA2A}" type="presParOf" srcId="{5DBE17F0-DAE3-AE49-A53C-0571E120EAC5}" destId="{97D37FDA-BE0F-AE41-B0E8-BFDA5BCF567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EFAA44-7D75-2041-A405-03960B11D3E4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11B858-0B1D-DE42-86F0-9FD8688A3E7A}">
      <dgm:prSet phldrT="[Text]" custT="1"/>
      <dgm:spPr/>
      <dgm:t>
        <a:bodyPr/>
        <a:lstStyle/>
        <a:p>
          <a:r>
            <a:rPr lang="en-US" sz="1600" b="1" err="1" smtClean="0">
              <a:solidFill>
                <a:schemeClr val="lt1"/>
              </a:solidFill>
            </a:rPr>
            <a:t>auth_req_id</a:t>
          </a:r>
          <a:endParaRPr lang="en-US" sz="1600" b="1" smtClean="0">
            <a:solidFill>
              <a:schemeClr val="lt1"/>
            </a:solidFill>
          </a:endParaRPr>
        </a:p>
        <a:p>
          <a:r>
            <a:rPr lang="en-US" sz="1600" smtClean="0">
              <a:solidFill>
                <a:schemeClr val="lt1"/>
              </a:solidFill>
            </a:rPr>
            <a:t>REQUIRED</a:t>
          </a:r>
          <a:endParaRPr lang="en-US" sz="1600">
            <a:solidFill>
              <a:schemeClr val="lt1"/>
            </a:solidFill>
          </a:endParaRPr>
        </a:p>
      </dgm:t>
    </dgm:pt>
    <dgm:pt modelId="{108F62F4-8274-8D46-95C1-3E95F328B9C7}" type="parTrans" cxnId="{CDEA1856-20B3-C641-8361-4B0337102264}">
      <dgm:prSet/>
      <dgm:spPr/>
      <dgm:t>
        <a:bodyPr/>
        <a:lstStyle/>
        <a:p>
          <a:endParaRPr lang="en-US"/>
        </a:p>
      </dgm:t>
    </dgm:pt>
    <dgm:pt modelId="{95BBABDA-5155-E345-B6A1-AF04E2DD0ACF}" type="sibTrans" cxnId="{CDEA1856-20B3-C641-8361-4B0337102264}">
      <dgm:prSet/>
      <dgm:spPr/>
      <dgm:t>
        <a:bodyPr/>
        <a:lstStyle/>
        <a:p>
          <a:endParaRPr lang="en-US"/>
        </a:p>
      </dgm:t>
    </dgm:pt>
    <dgm:pt modelId="{F3C8E5FB-7907-EF43-B9F9-20EDA4843BDD}">
      <dgm:prSet phldrT="[Text]" custT="1"/>
      <dgm:spPr/>
      <dgm:t>
        <a:bodyPr/>
        <a:lstStyle/>
        <a:p>
          <a:r>
            <a:rPr lang="x-none" sz="1600" dirty="0" smtClean="0"/>
            <a:t>Unique id to identify the authentication request (transaction) made by the </a:t>
          </a:r>
          <a:r>
            <a:rPr lang="es-ES" sz="1600" dirty="0" err="1" smtClean="0"/>
            <a:t>Client</a:t>
          </a:r>
          <a:r>
            <a:rPr lang="x-none" sz="1600" dirty="0" smtClean="0"/>
            <a:t>.</a:t>
          </a:r>
          <a:endParaRPr lang="en-US" sz="1600" dirty="0"/>
        </a:p>
      </dgm:t>
    </dgm:pt>
    <dgm:pt modelId="{BA584F74-D732-694F-A87D-A61006C35075}" type="parTrans" cxnId="{37FB3369-B9CA-524E-8A03-B2D3C804FBAA}">
      <dgm:prSet/>
      <dgm:spPr/>
      <dgm:t>
        <a:bodyPr/>
        <a:lstStyle/>
        <a:p>
          <a:endParaRPr lang="en-US"/>
        </a:p>
      </dgm:t>
    </dgm:pt>
    <dgm:pt modelId="{E64B56CC-37CD-0A4F-AF88-08C0AAB8DF6A}" type="sibTrans" cxnId="{37FB3369-B9CA-524E-8A03-B2D3C804FBAA}">
      <dgm:prSet/>
      <dgm:spPr/>
      <dgm:t>
        <a:bodyPr/>
        <a:lstStyle/>
        <a:p>
          <a:endParaRPr lang="en-US"/>
        </a:p>
      </dgm:t>
    </dgm:pt>
    <dgm:pt modelId="{47B15B9D-7684-3F45-84DB-D08DB9FE7E3B}">
      <dgm:prSet phldrT="[Text]" custT="1"/>
      <dgm:spPr/>
      <dgm:t>
        <a:bodyPr/>
        <a:lstStyle/>
        <a:p>
          <a:r>
            <a:rPr lang="en-US" sz="1600" b="1" err="1" smtClean="0"/>
            <a:t>Expires_in</a:t>
          </a:r>
          <a:endParaRPr lang="en-US" sz="1600" b="1" smtClean="0"/>
        </a:p>
        <a:p>
          <a:r>
            <a:rPr lang="en-US" sz="1600" smtClean="0"/>
            <a:t>REQUIRED</a:t>
          </a:r>
        </a:p>
      </dgm:t>
    </dgm:pt>
    <dgm:pt modelId="{41EE6A21-592F-714E-BF04-902C187FC84D}" type="parTrans" cxnId="{978B39AC-92F7-544B-A516-0DC738DCF08B}">
      <dgm:prSet/>
      <dgm:spPr/>
      <dgm:t>
        <a:bodyPr/>
        <a:lstStyle/>
        <a:p>
          <a:endParaRPr lang="en-US"/>
        </a:p>
      </dgm:t>
    </dgm:pt>
    <dgm:pt modelId="{6199C8C4-6063-644B-BA0E-CD476A3F2896}" type="sibTrans" cxnId="{978B39AC-92F7-544B-A516-0DC738DCF08B}">
      <dgm:prSet/>
      <dgm:spPr/>
      <dgm:t>
        <a:bodyPr/>
        <a:lstStyle/>
        <a:p>
          <a:endParaRPr lang="en-US"/>
        </a:p>
      </dgm:t>
    </dgm:pt>
    <dgm:pt modelId="{144D5FD5-271B-D540-8426-27D9613D77AA}">
      <dgm:prSet phldrT="[Text]" custT="1"/>
      <dgm:spPr/>
      <dgm:t>
        <a:bodyPr/>
        <a:lstStyle/>
        <a:p>
          <a:r>
            <a:rPr lang="en-US" sz="1600" dirty="0" smtClean="0"/>
            <a:t>Expiration time of the “</a:t>
          </a:r>
          <a:r>
            <a:rPr lang="en-US" sz="1600" dirty="0" err="1" smtClean="0"/>
            <a:t>auth_req_id</a:t>
          </a:r>
          <a:r>
            <a:rPr lang="en-US" sz="1600" dirty="0" smtClean="0"/>
            <a:t>” in seconds since the </a:t>
          </a:r>
          <a:r>
            <a:rPr lang="en-US" sz="1600" dirty="0" err="1" smtClean="0"/>
            <a:t>auth_request</a:t>
          </a:r>
          <a:r>
            <a:rPr lang="en-US" sz="1600" dirty="0" smtClean="0"/>
            <a:t> was received.</a:t>
          </a:r>
          <a:endParaRPr lang="en-US" sz="1600" dirty="0"/>
        </a:p>
      </dgm:t>
    </dgm:pt>
    <dgm:pt modelId="{BD484FF5-3209-564E-A1E0-E3C07D6604D0}" type="parTrans" cxnId="{93E6BB8A-3BD1-4E47-9D92-D448C72B3389}">
      <dgm:prSet/>
      <dgm:spPr/>
      <dgm:t>
        <a:bodyPr/>
        <a:lstStyle/>
        <a:p>
          <a:endParaRPr lang="en-US"/>
        </a:p>
      </dgm:t>
    </dgm:pt>
    <dgm:pt modelId="{5F60C654-606C-6D40-B023-E20160189949}" type="sibTrans" cxnId="{93E6BB8A-3BD1-4E47-9D92-D448C72B3389}">
      <dgm:prSet/>
      <dgm:spPr/>
      <dgm:t>
        <a:bodyPr/>
        <a:lstStyle/>
        <a:p>
          <a:endParaRPr lang="en-US"/>
        </a:p>
      </dgm:t>
    </dgm:pt>
    <dgm:pt modelId="{CD0B8AF6-8850-8345-A513-8996C5C4E571}">
      <dgm:prSet phldrT="[Text]" custT="1"/>
      <dgm:spPr/>
      <dgm:t>
        <a:bodyPr/>
        <a:lstStyle/>
        <a:p>
          <a:r>
            <a:rPr lang="en-US" sz="1600" b="1" smtClean="0"/>
            <a:t>interval</a:t>
          </a:r>
        </a:p>
        <a:p>
          <a:r>
            <a:rPr lang="en-US" sz="1600" smtClean="0"/>
            <a:t>OPTIONAL</a:t>
          </a:r>
          <a:endParaRPr lang="en-US" sz="1600"/>
        </a:p>
      </dgm:t>
    </dgm:pt>
    <dgm:pt modelId="{90AD7510-E82D-2549-AA65-986007C6910F}" type="parTrans" cxnId="{7E411588-E9F9-7143-9A55-296CCB0A05A3}">
      <dgm:prSet/>
      <dgm:spPr/>
      <dgm:t>
        <a:bodyPr/>
        <a:lstStyle/>
        <a:p>
          <a:endParaRPr lang="en-US"/>
        </a:p>
      </dgm:t>
    </dgm:pt>
    <dgm:pt modelId="{ED031C2B-EB17-824E-B211-C06DE02DB603}" type="sibTrans" cxnId="{7E411588-E9F9-7143-9A55-296CCB0A05A3}">
      <dgm:prSet/>
      <dgm:spPr/>
      <dgm:t>
        <a:bodyPr/>
        <a:lstStyle/>
        <a:p>
          <a:endParaRPr lang="en-US"/>
        </a:p>
      </dgm:t>
    </dgm:pt>
    <dgm:pt modelId="{593C1F4D-263B-B64A-A1BC-0F61AE65C0D8}">
      <dgm:prSet phldrT="[Text]" custT="1"/>
      <dgm:spPr/>
      <dgm:t>
        <a:bodyPr/>
        <a:lstStyle/>
        <a:p>
          <a:r>
            <a:rPr lang="en-US" sz="1600" dirty="0" smtClean="0"/>
            <a:t>Minimum amount of time in seconds that the Client SHOULD wait between polling requests to the token endpoint. Only present in case of “Polling Mode”. </a:t>
          </a:r>
          <a:endParaRPr lang="en-US" sz="1600" dirty="0"/>
        </a:p>
      </dgm:t>
    </dgm:pt>
    <dgm:pt modelId="{922450C1-0A32-FB48-B3F0-C3237728AF7F}" type="parTrans" cxnId="{762D03DE-80BB-5E4F-97EF-A46D8D766350}">
      <dgm:prSet/>
      <dgm:spPr/>
      <dgm:t>
        <a:bodyPr/>
        <a:lstStyle/>
        <a:p>
          <a:endParaRPr lang="en-US"/>
        </a:p>
      </dgm:t>
    </dgm:pt>
    <dgm:pt modelId="{91492635-CDFF-494C-A694-709C60BBE039}" type="sibTrans" cxnId="{762D03DE-80BB-5E4F-97EF-A46D8D766350}">
      <dgm:prSet/>
      <dgm:spPr/>
      <dgm:t>
        <a:bodyPr/>
        <a:lstStyle/>
        <a:p>
          <a:endParaRPr lang="en-US"/>
        </a:p>
      </dgm:t>
    </dgm:pt>
    <dgm:pt modelId="{C21F92D0-1441-4D43-8CD3-3139519A0F07}" type="pres">
      <dgm:prSet presAssocID="{D6EFAA44-7D75-2041-A405-03960B11D3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48393D-C259-F04B-9400-54217EFF81E8}" type="pres">
      <dgm:prSet presAssocID="{DF11B858-0B1D-DE42-86F0-9FD8688A3E7A}" presName="linNode" presStyleCnt="0"/>
      <dgm:spPr/>
    </dgm:pt>
    <dgm:pt modelId="{B8279A28-572C-354B-B208-E23C9094CAB3}" type="pres">
      <dgm:prSet presAssocID="{DF11B858-0B1D-DE42-86F0-9FD8688A3E7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40DECC-7677-C44F-A68B-E3FAA226E522}" type="pres">
      <dgm:prSet presAssocID="{DF11B858-0B1D-DE42-86F0-9FD8688A3E7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089173-EA0D-AE49-9568-823CCFA31626}" type="pres">
      <dgm:prSet presAssocID="{95BBABDA-5155-E345-B6A1-AF04E2DD0ACF}" presName="sp" presStyleCnt="0"/>
      <dgm:spPr/>
    </dgm:pt>
    <dgm:pt modelId="{3286C650-E36A-E14E-9E41-673D3EE74A66}" type="pres">
      <dgm:prSet presAssocID="{47B15B9D-7684-3F45-84DB-D08DB9FE7E3B}" presName="linNode" presStyleCnt="0"/>
      <dgm:spPr/>
    </dgm:pt>
    <dgm:pt modelId="{723C8CB1-B31A-CE43-A612-775172A068A5}" type="pres">
      <dgm:prSet presAssocID="{47B15B9D-7684-3F45-84DB-D08DB9FE7E3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76E5D9-CACF-D942-B547-461BAA65B753}" type="pres">
      <dgm:prSet presAssocID="{47B15B9D-7684-3F45-84DB-D08DB9FE7E3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D8A8E2-81A4-8A47-9E55-35A147C4BDB3}" type="pres">
      <dgm:prSet presAssocID="{6199C8C4-6063-644B-BA0E-CD476A3F2896}" presName="sp" presStyleCnt="0"/>
      <dgm:spPr/>
    </dgm:pt>
    <dgm:pt modelId="{02094D6A-932B-834D-85C0-022B50185AC3}" type="pres">
      <dgm:prSet presAssocID="{CD0B8AF6-8850-8345-A513-8996C5C4E571}" presName="linNode" presStyleCnt="0"/>
      <dgm:spPr/>
    </dgm:pt>
    <dgm:pt modelId="{F70DE86C-64C1-3246-B2CB-533823261693}" type="pres">
      <dgm:prSet presAssocID="{CD0B8AF6-8850-8345-A513-8996C5C4E57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36580B-79CB-F74F-87E3-FA890BD4371A}" type="pres">
      <dgm:prSet presAssocID="{CD0B8AF6-8850-8345-A513-8996C5C4E57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8B39AC-92F7-544B-A516-0DC738DCF08B}" srcId="{D6EFAA44-7D75-2041-A405-03960B11D3E4}" destId="{47B15B9D-7684-3F45-84DB-D08DB9FE7E3B}" srcOrd="1" destOrd="0" parTransId="{41EE6A21-592F-714E-BF04-902C187FC84D}" sibTransId="{6199C8C4-6063-644B-BA0E-CD476A3F2896}"/>
    <dgm:cxn modelId="{37FB3369-B9CA-524E-8A03-B2D3C804FBAA}" srcId="{DF11B858-0B1D-DE42-86F0-9FD8688A3E7A}" destId="{F3C8E5FB-7907-EF43-B9F9-20EDA4843BDD}" srcOrd="0" destOrd="0" parTransId="{BA584F74-D732-694F-A87D-A61006C35075}" sibTransId="{E64B56CC-37CD-0A4F-AF88-08C0AAB8DF6A}"/>
    <dgm:cxn modelId="{762D03DE-80BB-5E4F-97EF-A46D8D766350}" srcId="{CD0B8AF6-8850-8345-A513-8996C5C4E571}" destId="{593C1F4D-263B-B64A-A1BC-0F61AE65C0D8}" srcOrd="0" destOrd="0" parTransId="{922450C1-0A32-FB48-B3F0-C3237728AF7F}" sibTransId="{91492635-CDFF-494C-A694-709C60BBE039}"/>
    <dgm:cxn modelId="{59B1EDBF-4489-B546-8E3C-E0C324A7675E}" type="presOf" srcId="{DF11B858-0B1D-DE42-86F0-9FD8688A3E7A}" destId="{B8279A28-572C-354B-B208-E23C9094CAB3}" srcOrd="0" destOrd="0" presId="urn:microsoft.com/office/officeart/2005/8/layout/vList5"/>
    <dgm:cxn modelId="{BB94B77E-AD1E-6941-A92C-14AAF59BD9D9}" type="presOf" srcId="{144D5FD5-271B-D540-8426-27D9613D77AA}" destId="{BB76E5D9-CACF-D942-B547-461BAA65B753}" srcOrd="0" destOrd="0" presId="urn:microsoft.com/office/officeart/2005/8/layout/vList5"/>
    <dgm:cxn modelId="{CDEA1856-20B3-C641-8361-4B0337102264}" srcId="{D6EFAA44-7D75-2041-A405-03960B11D3E4}" destId="{DF11B858-0B1D-DE42-86F0-9FD8688A3E7A}" srcOrd="0" destOrd="0" parTransId="{108F62F4-8274-8D46-95C1-3E95F328B9C7}" sibTransId="{95BBABDA-5155-E345-B6A1-AF04E2DD0ACF}"/>
    <dgm:cxn modelId="{D24E6151-935D-584E-A490-DAB3C6CF1924}" type="presOf" srcId="{F3C8E5FB-7907-EF43-B9F9-20EDA4843BDD}" destId="{A740DECC-7677-C44F-A68B-E3FAA226E522}" srcOrd="0" destOrd="0" presId="urn:microsoft.com/office/officeart/2005/8/layout/vList5"/>
    <dgm:cxn modelId="{93E6BB8A-3BD1-4E47-9D92-D448C72B3389}" srcId="{47B15B9D-7684-3F45-84DB-D08DB9FE7E3B}" destId="{144D5FD5-271B-D540-8426-27D9613D77AA}" srcOrd="0" destOrd="0" parTransId="{BD484FF5-3209-564E-A1E0-E3C07D6604D0}" sibTransId="{5F60C654-606C-6D40-B023-E20160189949}"/>
    <dgm:cxn modelId="{24C51ADE-468F-F449-AA82-6C0C14A7936C}" type="presOf" srcId="{D6EFAA44-7D75-2041-A405-03960B11D3E4}" destId="{C21F92D0-1441-4D43-8CD3-3139519A0F07}" srcOrd="0" destOrd="0" presId="urn:microsoft.com/office/officeart/2005/8/layout/vList5"/>
    <dgm:cxn modelId="{7E411588-E9F9-7143-9A55-296CCB0A05A3}" srcId="{D6EFAA44-7D75-2041-A405-03960B11D3E4}" destId="{CD0B8AF6-8850-8345-A513-8996C5C4E571}" srcOrd="2" destOrd="0" parTransId="{90AD7510-E82D-2549-AA65-986007C6910F}" sibTransId="{ED031C2B-EB17-824E-B211-C06DE02DB603}"/>
    <dgm:cxn modelId="{D7D01AC8-A4B3-1F42-94CA-483D8BD313AD}" type="presOf" srcId="{47B15B9D-7684-3F45-84DB-D08DB9FE7E3B}" destId="{723C8CB1-B31A-CE43-A612-775172A068A5}" srcOrd="0" destOrd="0" presId="urn:microsoft.com/office/officeart/2005/8/layout/vList5"/>
    <dgm:cxn modelId="{F5453F7F-32BC-384B-94C0-8EA2573C362F}" type="presOf" srcId="{593C1F4D-263B-B64A-A1BC-0F61AE65C0D8}" destId="{6736580B-79CB-F74F-87E3-FA890BD4371A}" srcOrd="0" destOrd="0" presId="urn:microsoft.com/office/officeart/2005/8/layout/vList5"/>
    <dgm:cxn modelId="{4C0C3E4E-663B-054E-96C1-2384F1F239AA}" type="presOf" srcId="{CD0B8AF6-8850-8345-A513-8996C5C4E571}" destId="{F70DE86C-64C1-3246-B2CB-533823261693}" srcOrd="0" destOrd="0" presId="urn:microsoft.com/office/officeart/2005/8/layout/vList5"/>
    <dgm:cxn modelId="{4303AE04-78A0-1D45-B842-F44F4ECDBE5B}" type="presParOf" srcId="{C21F92D0-1441-4D43-8CD3-3139519A0F07}" destId="{4848393D-C259-F04B-9400-54217EFF81E8}" srcOrd="0" destOrd="0" presId="urn:microsoft.com/office/officeart/2005/8/layout/vList5"/>
    <dgm:cxn modelId="{E7D6E8C4-CB17-6946-99A0-DBD7B66D360A}" type="presParOf" srcId="{4848393D-C259-F04B-9400-54217EFF81E8}" destId="{B8279A28-572C-354B-B208-E23C9094CAB3}" srcOrd="0" destOrd="0" presId="urn:microsoft.com/office/officeart/2005/8/layout/vList5"/>
    <dgm:cxn modelId="{FE1CB44C-6AEF-B447-8F75-6A4696969D6A}" type="presParOf" srcId="{4848393D-C259-F04B-9400-54217EFF81E8}" destId="{A740DECC-7677-C44F-A68B-E3FAA226E522}" srcOrd="1" destOrd="0" presId="urn:microsoft.com/office/officeart/2005/8/layout/vList5"/>
    <dgm:cxn modelId="{1AE439D1-A0F6-9545-9E10-F7C024BF2750}" type="presParOf" srcId="{C21F92D0-1441-4D43-8CD3-3139519A0F07}" destId="{91089173-EA0D-AE49-9568-823CCFA31626}" srcOrd="1" destOrd="0" presId="urn:microsoft.com/office/officeart/2005/8/layout/vList5"/>
    <dgm:cxn modelId="{5DC52BBE-C21A-1E47-A233-262750892A1D}" type="presParOf" srcId="{C21F92D0-1441-4D43-8CD3-3139519A0F07}" destId="{3286C650-E36A-E14E-9E41-673D3EE74A66}" srcOrd="2" destOrd="0" presId="urn:microsoft.com/office/officeart/2005/8/layout/vList5"/>
    <dgm:cxn modelId="{426C1844-9CAF-C141-9142-DD439B82C9A8}" type="presParOf" srcId="{3286C650-E36A-E14E-9E41-673D3EE74A66}" destId="{723C8CB1-B31A-CE43-A612-775172A068A5}" srcOrd="0" destOrd="0" presId="urn:microsoft.com/office/officeart/2005/8/layout/vList5"/>
    <dgm:cxn modelId="{F5345288-237C-9F48-82CF-C4E88EFAF979}" type="presParOf" srcId="{3286C650-E36A-E14E-9E41-673D3EE74A66}" destId="{BB76E5D9-CACF-D942-B547-461BAA65B753}" srcOrd="1" destOrd="0" presId="urn:microsoft.com/office/officeart/2005/8/layout/vList5"/>
    <dgm:cxn modelId="{E8EFCD79-8F42-E44A-BF9A-3D00EC7CD27A}" type="presParOf" srcId="{C21F92D0-1441-4D43-8CD3-3139519A0F07}" destId="{44D8A8E2-81A4-8A47-9E55-35A147C4BDB3}" srcOrd="3" destOrd="0" presId="urn:microsoft.com/office/officeart/2005/8/layout/vList5"/>
    <dgm:cxn modelId="{895A7C45-86FD-8941-A2BE-E87EA8E98E70}" type="presParOf" srcId="{C21F92D0-1441-4D43-8CD3-3139519A0F07}" destId="{02094D6A-932B-834D-85C0-022B50185AC3}" srcOrd="4" destOrd="0" presId="urn:microsoft.com/office/officeart/2005/8/layout/vList5"/>
    <dgm:cxn modelId="{36ED8F51-BF4B-984B-8804-7809F9190318}" type="presParOf" srcId="{02094D6A-932B-834D-85C0-022B50185AC3}" destId="{F70DE86C-64C1-3246-B2CB-533823261693}" srcOrd="0" destOrd="0" presId="urn:microsoft.com/office/officeart/2005/8/layout/vList5"/>
    <dgm:cxn modelId="{EFAC52A0-B7FF-574F-A6AF-0A36E829AC9E}" type="presParOf" srcId="{02094D6A-932B-834D-85C0-022B50185AC3}" destId="{6736580B-79CB-F74F-87E3-FA890BD4371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EFAA44-7D75-2041-A405-03960B11D3E4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11B858-0B1D-DE42-86F0-9FD8688A3E7A}">
      <dgm:prSet phldrT="[Text]" custT="1"/>
      <dgm:spPr/>
      <dgm:t>
        <a:bodyPr/>
        <a:lstStyle/>
        <a:p>
          <a:r>
            <a:rPr lang="en-US" sz="1600" b="1" err="1" smtClean="0">
              <a:solidFill>
                <a:schemeClr val="lt1"/>
              </a:solidFill>
            </a:rPr>
            <a:t>grant_type</a:t>
          </a:r>
          <a:endParaRPr lang="en-US" sz="1600" b="1" smtClean="0">
            <a:solidFill>
              <a:schemeClr val="lt1"/>
            </a:solidFill>
          </a:endParaRPr>
        </a:p>
        <a:p>
          <a:r>
            <a:rPr lang="en-US" sz="1600" smtClean="0">
              <a:solidFill>
                <a:schemeClr val="lt1"/>
              </a:solidFill>
            </a:rPr>
            <a:t>REQUIRED</a:t>
          </a:r>
          <a:endParaRPr lang="en-US" sz="1600">
            <a:solidFill>
              <a:schemeClr val="lt1"/>
            </a:solidFill>
          </a:endParaRPr>
        </a:p>
      </dgm:t>
    </dgm:pt>
    <dgm:pt modelId="{108F62F4-8274-8D46-95C1-3E95F328B9C7}" type="parTrans" cxnId="{CDEA1856-20B3-C641-8361-4B0337102264}">
      <dgm:prSet/>
      <dgm:spPr/>
      <dgm:t>
        <a:bodyPr/>
        <a:lstStyle/>
        <a:p>
          <a:endParaRPr lang="en-US"/>
        </a:p>
      </dgm:t>
    </dgm:pt>
    <dgm:pt modelId="{95BBABDA-5155-E345-B6A1-AF04E2DD0ACF}" type="sibTrans" cxnId="{CDEA1856-20B3-C641-8361-4B0337102264}">
      <dgm:prSet/>
      <dgm:spPr/>
      <dgm:t>
        <a:bodyPr/>
        <a:lstStyle/>
        <a:p>
          <a:endParaRPr lang="en-US"/>
        </a:p>
      </dgm:t>
    </dgm:pt>
    <dgm:pt modelId="{F3C8E5FB-7907-EF43-B9F9-20EDA4843BDD}">
      <dgm:prSet phldrT="[Text]" custT="1"/>
      <dgm:spPr/>
      <dgm:t>
        <a:bodyPr/>
        <a:lstStyle/>
        <a:p>
          <a:r>
            <a:rPr lang="x-none" sz="1600" dirty="0" smtClean="0"/>
            <a:t>urn:openid:params: modrna:grant</a:t>
          </a:r>
          <a:r>
            <a:rPr lang="es-ES" sz="1600" dirty="0" smtClean="0"/>
            <a:t>-</a:t>
          </a:r>
          <a:r>
            <a:rPr lang="x-none" sz="1600" dirty="0" smtClean="0"/>
            <a:t>type:backchannel_request</a:t>
          </a:r>
          <a:endParaRPr lang="en-US" sz="1600" dirty="0"/>
        </a:p>
      </dgm:t>
    </dgm:pt>
    <dgm:pt modelId="{BA584F74-D732-694F-A87D-A61006C35075}" type="parTrans" cxnId="{37FB3369-B9CA-524E-8A03-B2D3C804FBAA}">
      <dgm:prSet/>
      <dgm:spPr/>
      <dgm:t>
        <a:bodyPr/>
        <a:lstStyle/>
        <a:p>
          <a:endParaRPr lang="en-US"/>
        </a:p>
      </dgm:t>
    </dgm:pt>
    <dgm:pt modelId="{E64B56CC-37CD-0A4F-AF88-08C0AAB8DF6A}" type="sibTrans" cxnId="{37FB3369-B9CA-524E-8A03-B2D3C804FBAA}">
      <dgm:prSet/>
      <dgm:spPr/>
      <dgm:t>
        <a:bodyPr/>
        <a:lstStyle/>
        <a:p>
          <a:endParaRPr lang="en-US"/>
        </a:p>
      </dgm:t>
    </dgm:pt>
    <dgm:pt modelId="{144D5FD5-271B-D540-8426-27D9613D77AA}">
      <dgm:prSet phldrT="[Text]" custT="1"/>
      <dgm:spPr/>
      <dgm:t>
        <a:bodyPr/>
        <a:lstStyle/>
        <a:p>
          <a:r>
            <a:rPr lang="x-none" sz="1600" dirty="0" smtClean="0"/>
            <a:t>Unique id to identify the authentication request (transaction) made by the </a:t>
          </a:r>
          <a:r>
            <a:rPr lang="es-ES" sz="1600" dirty="0" err="1" smtClean="0"/>
            <a:t>Client</a:t>
          </a:r>
          <a:r>
            <a:rPr lang="x-none" sz="1600" dirty="0" smtClean="0"/>
            <a:t>.</a:t>
          </a:r>
          <a:endParaRPr lang="en-US" sz="1600" dirty="0"/>
        </a:p>
      </dgm:t>
    </dgm:pt>
    <dgm:pt modelId="{47B15B9D-7684-3F45-84DB-D08DB9FE7E3B}">
      <dgm:prSet phldrT="[Text]" custT="1"/>
      <dgm:spPr/>
      <dgm:t>
        <a:bodyPr/>
        <a:lstStyle/>
        <a:p>
          <a:r>
            <a:rPr lang="en-US" sz="1600" b="1" err="1" smtClean="0"/>
            <a:t>Auth_req_id</a:t>
          </a:r>
          <a:endParaRPr lang="en-US" sz="1600" b="1" smtClean="0"/>
        </a:p>
        <a:p>
          <a:r>
            <a:rPr lang="en-US" sz="1600" smtClean="0"/>
            <a:t>REQUIRED</a:t>
          </a:r>
        </a:p>
      </dgm:t>
    </dgm:pt>
    <dgm:pt modelId="{6199C8C4-6063-644B-BA0E-CD476A3F2896}" type="sibTrans" cxnId="{978B39AC-92F7-544B-A516-0DC738DCF08B}">
      <dgm:prSet/>
      <dgm:spPr/>
      <dgm:t>
        <a:bodyPr/>
        <a:lstStyle/>
        <a:p>
          <a:endParaRPr lang="en-US"/>
        </a:p>
      </dgm:t>
    </dgm:pt>
    <dgm:pt modelId="{41EE6A21-592F-714E-BF04-902C187FC84D}" type="parTrans" cxnId="{978B39AC-92F7-544B-A516-0DC738DCF08B}">
      <dgm:prSet/>
      <dgm:spPr/>
      <dgm:t>
        <a:bodyPr/>
        <a:lstStyle/>
        <a:p>
          <a:endParaRPr lang="en-US"/>
        </a:p>
      </dgm:t>
    </dgm:pt>
    <dgm:pt modelId="{5F60C654-606C-6D40-B023-E20160189949}" type="sibTrans" cxnId="{93E6BB8A-3BD1-4E47-9D92-D448C72B3389}">
      <dgm:prSet/>
      <dgm:spPr/>
      <dgm:t>
        <a:bodyPr/>
        <a:lstStyle/>
        <a:p>
          <a:endParaRPr lang="en-US"/>
        </a:p>
      </dgm:t>
    </dgm:pt>
    <dgm:pt modelId="{BD484FF5-3209-564E-A1E0-E3C07D6604D0}" type="parTrans" cxnId="{93E6BB8A-3BD1-4E47-9D92-D448C72B3389}">
      <dgm:prSet/>
      <dgm:spPr/>
      <dgm:t>
        <a:bodyPr/>
        <a:lstStyle/>
        <a:p>
          <a:endParaRPr lang="en-US"/>
        </a:p>
      </dgm:t>
    </dgm:pt>
    <dgm:pt modelId="{C21F92D0-1441-4D43-8CD3-3139519A0F07}" type="pres">
      <dgm:prSet presAssocID="{D6EFAA44-7D75-2041-A405-03960B11D3E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48393D-C259-F04B-9400-54217EFF81E8}" type="pres">
      <dgm:prSet presAssocID="{DF11B858-0B1D-DE42-86F0-9FD8688A3E7A}" presName="linNode" presStyleCnt="0"/>
      <dgm:spPr/>
    </dgm:pt>
    <dgm:pt modelId="{B8279A28-572C-354B-B208-E23C9094CAB3}" type="pres">
      <dgm:prSet presAssocID="{DF11B858-0B1D-DE42-86F0-9FD8688A3E7A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40DECC-7677-C44F-A68B-E3FAA226E522}" type="pres">
      <dgm:prSet presAssocID="{DF11B858-0B1D-DE42-86F0-9FD8688A3E7A}" presName="descendantText" presStyleLbl="alignAccFollowNode1" presStyleIdx="0" presStyleCnt="2" custScaleX="1447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089173-EA0D-AE49-9568-823CCFA31626}" type="pres">
      <dgm:prSet presAssocID="{95BBABDA-5155-E345-B6A1-AF04E2DD0ACF}" presName="sp" presStyleCnt="0"/>
      <dgm:spPr/>
    </dgm:pt>
    <dgm:pt modelId="{3286C650-E36A-E14E-9E41-673D3EE74A66}" type="pres">
      <dgm:prSet presAssocID="{47B15B9D-7684-3F45-84DB-D08DB9FE7E3B}" presName="linNode" presStyleCnt="0"/>
      <dgm:spPr/>
    </dgm:pt>
    <dgm:pt modelId="{723C8CB1-B31A-CE43-A612-775172A068A5}" type="pres">
      <dgm:prSet presAssocID="{47B15B9D-7684-3F45-84DB-D08DB9FE7E3B}" presName="parentText" presStyleLbl="node1" presStyleIdx="1" presStyleCnt="2" custScaleX="96665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76E5D9-CACF-D942-B547-461BAA65B753}" type="pres">
      <dgm:prSet presAssocID="{47B15B9D-7684-3F45-84DB-D08DB9FE7E3B}" presName="descendantText" presStyleLbl="alignAccFollowNode1" presStyleIdx="1" presStyleCnt="2" custScaleX="14188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8B39AC-92F7-544B-A516-0DC738DCF08B}" srcId="{D6EFAA44-7D75-2041-A405-03960B11D3E4}" destId="{47B15B9D-7684-3F45-84DB-D08DB9FE7E3B}" srcOrd="1" destOrd="0" parTransId="{41EE6A21-592F-714E-BF04-902C187FC84D}" sibTransId="{6199C8C4-6063-644B-BA0E-CD476A3F2896}"/>
    <dgm:cxn modelId="{37FB3369-B9CA-524E-8A03-B2D3C804FBAA}" srcId="{DF11B858-0B1D-DE42-86F0-9FD8688A3E7A}" destId="{F3C8E5FB-7907-EF43-B9F9-20EDA4843BDD}" srcOrd="0" destOrd="0" parTransId="{BA584F74-D732-694F-A87D-A61006C35075}" sibTransId="{E64B56CC-37CD-0A4F-AF88-08C0AAB8DF6A}"/>
    <dgm:cxn modelId="{CE09355F-D636-EB40-B42E-5B108FC21048}" type="presOf" srcId="{47B15B9D-7684-3F45-84DB-D08DB9FE7E3B}" destId="{723C8CB1-B31A-CE43-A612-775172A068A5}" srcOrd="0" destOrd="0" presId="urn:microsoft.com/office/officeart/2005/8/layout/vList5"/>
    <dgm:cxn modelId="{CDEA1856-20B3-C641-8361-4B0337102264}" srcId="{D6EFAA44-7D75-2041-A405-03960B11D3E4}" destId="{DF11B858-0B1D-DE42-86F0-9FD8688A3E7A}" srcOrd="0" destOrd="0" parTransId="{108F62F4-8274-8D46-95C1-3E95F328B9C7}" sibTransId="{95BBABDA-5155-E345-B6A1-AF04E2DD0ACF}"/>
    <dgm:cxn modelId="{93E6BB8A-3BD1-4E47-9D92-D448C72B3389}" srcId="{47B15B9D-7684-3F45-84DB-D08DB9FE7E3B}" destId="{144D5FD5-271B-D540-8426-27D9613D77AA}" srcOrd="0" destOrd="0" parTransId="{BD484FF5-3209-564E-A1E0-E3C07D6604D0}" sibTransId="{5F60C654-606C-6D40-B023-E20160189949}"/>
    <dgm:cxn modelId="{6E75AEB7-5071-CF41-B0B2-C14CA4714445}" type="presOf" srcId="{D6EFAA44-7D75-2041-A405-03960B11D3E4}" destId="{C21F92D0-1441-4D43-8CD3-3139519A0F07}" srcOrd="0" destOrd="0" presId="urn:microsoft.com/office/officeart/2005/8/layout/vList5"/>
    <dgm:cxn modelId="{E1FDF841-6642-C543-9C73-5E643B1E4F9B}" type="presOf" srcId="{DF11B858-0B1D-DE42-86F0-9FD8688A3E7A}" destId="{B8279A28-572C-354B-B208-E23C9094CAB3}" srcOrd="0" destOrd="0" presId="urn:microsoft.com/office/officeart/2005/8/layout/vList5"/>
    <dgm:cxn modelId="{422153D5-AC22-A143-AFB8-063BDD8B0B97}" type="presOf" srcId="{F3C8E5FB-7907-EF43-B9F9-20EDA4843BDD}" destId="{A740DECC-7677-C44F-A68B-E3FAA226E522}" srcOrd="0" destOrd="0" presId="urn:microsoft.com/office/officeart/2005/8/layout/vList5"/>
    <dgm:cxn modelId="{6C0BD0C9-79E3-F643-9006-4306F462BFA1}" type="presOf" srcId="{144D5FD5-271B-D540-8426-27D9613D77AA}" destId="{BB76E5D9-CACF-D942-B547-461BAA65B753}" srcOrd="0" destOrd="0" presId="urn:microsoft.com/office/officeart/2005/8/layout/vList5"/>
    <dgm:cxn modelId="{7BA92D9C-7EB0-1448-B5FF-A98A8BB7F868}" type="presParOf" srcId="{C21F92D0-1441-4D43-8CD3-3139519A0F07}" destId="{4848393D-C259-F04B-9400-54217EFF81E8}" srcOrd="0" destOrd="0" presId="urn:microsoft.com/office/officeart/2005/8/layout/vList5"/>
    <dgm:cxn modelId="{EDF24891-44EE-0F4B-AC72-491E00012E17}" type="presParOf" srcId="{4848393D-C259-F04B-9400-54217EFF81E8}" destId="{B8279A28-572C-354B-B208-E23C9094CAB3}" srcOrd="0" destOrd="0" presId="urn:microsoft.com/office/officeart/2005/8/layout/vList5"/>
    <dgm:cxn modelId="{6AD5C319-BE5B-AC4A-AD16-0B275B764995}" type="presParOf" srcId="{4848393D-C259-F04B-9400-54217EFF81E8}" destId="{A740DECC-7677-C44F-A68B-E3FAA226E522}" srcOrd="1" destOrd="0" presId="urn:microsoft.com/office/officeart/2005/8/layout/vList5"/>
    <dgm:cxn modelId="{381C9AAC-3172-F04C-A760-28159C9A79E2}" type="presParOf" srcId="{C21F92D0-1441-4D43-8CD3-3139519A0F07}" destId="{91089173-EA0D-AE49-9568-823CCFA31626}" srcOrd="1" destOrd="0" presId="urn:microsoft.com/office/officeart/2005/8/layout/vList5"/>
    <dgm:cxn modelId="{9F6842F5-DD72-2044-BBB4-9DF04785E9AC}" type="presParOf" srcId="{C21F92D0-1441-4D43-8CD3-3139519A0F07}" destId="{3286C650-E36A-E14E-9E41-673D3EE74A66}" srcOrd="2" destOrd="0" presId="urn:microsoft.com/office/officeart/2005/8/layout/vList5"/>
    <dgm:cxn modelId="{0DF8DC7B-5870-CD48-B888-3BFEBBD3001E}" type="presParOf" srcId="{3286C650-E36A-E14E-9E41-673D3EE74A66}" destId="{723C8CB1-B31A-CE43-A612-775172A068A5}" srcOrd="0" destOrd="0" presId="urn:microsoft.com/office/officeart/2005/8/layout/vList5"/>
    <dgm:cxn modelId="{473CABB9-E6B9-3E4F-A779-0365DF000D6B}" type="presParOf" srcId="{3286C650-E36A-E14E-9E41-673D3EE74A66}" destId="{BB76E5D9-CACF-D942-B547-461BAA65B75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1ADD18-0065-0F4B-B5F7-22B66C02B38F}">
      <dsp:nvSpPr>
        <dsp:cNvPr id="0" name=""/>
        <dsp:cNvSpPr/>
      </dsp:nvSpPr>
      <dsp:spPr>
        <a:xfrm>
          <a:off x="0" y="79712"/>
          <a:ext cx="10515600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Client Registration for CIBA flow</a:t>
          </a:r>
        </a:p>
      </dsp:txBody>
      <dsp:txXfrm>
        <a:off x="35125" y="114837"/>
        <a:ext cx="10445350" cy="649299"/>
      </dsp:txXfrm>
    </dsp:sp>
    <dsp:sp modelId="{5FE57832-A9F5-DA43-9940-604E9ADA09AB}">
      <dsp:nvSpPr>
        <dsp:cNvPr id="0" name=""/>
        <dsp:cNvSpPr/>
      </dsp:nvSpPr>
      <dsp:spPr>
        <a:xfrm>
          <a:off x="0" y="799262"/>
          <a:ext cx="10515600" cy="1490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smtClean="0"/>
            <a:t>Clients need to configure the method their prefer to deliver the result of the authentication:</a:t>
          </a:r>
          <a:endParaRPr lang="en-US" sz="2300" kern="120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smtClean="0"/>
            <a:t>Polling mode</a:t>
          </a:r>
          <a:endParaRPr lang="en-US" sz="2300" kern="120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smtClean="0"/>
            <a:t>Notification mode</a:t>
          </a:r>
          <a:endParaRPr lang="en-US" sz="2300" kern="1200"/>
        </a:p>
      </dsp:txBody>
      <dsp:txXfrm>
        <a:off x="0" y="799262"/>
        <a:ext cx="10515600" cy="1490400"/>
      </dsp:txXfrm>
    </dsp:sp>
    <dsp:sp modelId="{0433F8CB-F214-5649-8FFF-1A5D952470AB}">
      <dsp:nvSpPr>
        <dsp:cNvPr id="0" name=""/>
        <dsp:cNvSpPr/>
      </dsp:nvSpPr>
      <dsp:spPr>
        <a:xfrm>
          <a:off x="0" y="2289662"/>
          <a:ext cx="10515600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/>
            <a:t>CIBA flow</a:t>
          </a:r>
          <a:endParaRPr lang="en-US" sz="3000" kern="1200"/>
        </a:p>
      </dsp:txBody>
      <dsp:txXfrm>
        <a:off x="35125" y="2324787"/>
        <a:ext cx="10445350" cy="649299"/>
      </dsp:txXfrm>
    </dsp:sp>
    <dsp:sp modelId="{5AD8C700-D88B-D745-B971-0D34F1B043F7}">
      <dsp:nvSpPr>
        <dsp:cNvPr id="0" name=""/>
        <dsp:cNvSpPr/>
      </dsp:nvSpPr>
      <dsp:spPr>
        <a:xfrm>
          <a:off x="0" y="3009212"/>
          <a:ext cx="10515600" cy="1956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smtClean="0"/>
            <a:t>Client sends the CIBA authentication request to the OP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smtClean="0"/>
            <a:t>OP authenticate the user through the Authentication Device</a:t>
          </a:r>
          <a:endParaRPr lang="en-US" sz="2300" kern="120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smtClean="0"/>
            <a:t>Delivery of the authentication result: </a:t>
          </a:r>
          <a:r>
            <a:rPr lang="en-US" sz="2300" kern="1200" err="1" smtClean="0"/>
            <a:t>id_token</a:t>
          </a:r>
          <a:r>
            <a:rPr lang="en-US" sz="2300" kern="1200" smtClean="0"/>
            <a:t>, </a:t>
          </a:r>
          <a:r>
            <a:rPr lang="en-US" sz="2300" kern="1200" err="1" smtClean="0"/>
            <a:t>access_token</a:t>
          </a:r>
          <a:r>
            <a:rPr lang="en-US" sz="2300" kern="1200" smtClean="0"/>
            <a:t>, </a:t>
          </a:r>
          <a:r>
            <a:rPr lang="en-US" sz="2300" kern="1200" err="1" smtClean="0"/>
            <a:t>refresh_token</a:t>
          </a:r>
          <a:endParaRPr lang="en-US" sz="2300" kern="120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smtClean="0"/>
            <a:t>Polling mode</a:t>
          </a:r>
          <a:endParaRPr lang="en-US" sz="2300" kern="120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err="1" smtClean="0"/>
            <a:t>Notiication</a:t>
          </a:r>
          <a:r>
            <a:rPr lang="en-US" sz="2300" kern="1200" smtClean="0"/>
            <a:t> mode</a:t>
          </a:r>
          <a:endParaRPr lang="en-US" sz="2300" kern="1200"/>
        </a:p>
      </dsp:txBody>
      <dsp:txXfrm>
        <a:off x="0" y="3009212"/>
        <a:ext cx="10515600" cy="19561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306713-952F-8043-BE7D-2670B112FB3A}">
      <dsp:nvSpPr>
        <dsp:cNvPr id="0" name=""/>
        <dsp:cNvSpPr/>
      </dsp:nvSpPr>
      <dsp:spPr>
        <a:xfrm>
          <a:off x="1031002" y="0"/>
          <a:ext cx="1031001" cy="921742"/>
        </a:xfrm>
        <a:prstGeom prst="trapezoid">
          <a:avLst>
            <a:gd name="adj" fmla="val 55927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CIBA</a:t>
          </a:r>
          <a:endParaRPr lang="en-US" sz="1600" kern="1200"/>
        </a:p>
      </dsp:txBody>
      <dsp:txXfrm>
        <a:off x="1031002" y="0"/>
        <a:ext cx="1031001" cy="921742"/>
      </dsp:txXfrm>
    </dsp:sp>
    <dsp:sp modelId="{BF76DC27-D85B-E04B-9B1E-D68A2309558F}">
      <dsp:nvSpPr>
        <dsp:cNvPr id="0" name=""/>
        <dsp:cNvSpPr/>
      </dsp:nvSpPr>
      <dsp:spPr>
        <a:xfrm>
          <a:off x="515501" y="921743"/>
          <a:ext cx="2062003" cy="921742"/>
        </a:xfrm>
        <a:prstGeom prst="trapezoid">
          <a:avLst>
            <a:gd name="adj" fmla="val 55927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MODRNA Authentication Profile</a:t>
          </a:r>
          <a:endParaRPr lang="en-US" sz="1600" kern="1200"/>
        </a:p>
      </dsp:txBody>
      <dsp:txXfrm>
        <a:off x="876351" y="921743"/>
        <a:ext cx="1340302" cy="921742"/>
      </dsp:txXfrm>
    </dsp:sp>
    <dsp:sp modelId="{13D1828A-AA1C-0B4C-9663-474248885334}">
      <dsp:nvSpPr>
        <dsp:cNvPr id="0" name=""/>
        <dsp:cNvSpPr/>
      </dsp:nvSpPr>
      <dsp:spPr>
        <a:xfrm>
          <a:off x="0" y="1837374"/>
          <a:ext cx="3093006" cy="921742"/>
        </a:xfrm>
        <a:prstGeom prst="trapezoid">
          <a:avLst>
            <a:gd name="adj" fmla="val 55927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OpenID Connect Core</a:t>
          </a:r>
          <a:endParaRPr lang="en-US" sz="1600" kern="1200"/>
        </a:p>
      </dsp:txBody>
      <dsp:txXfrm>
        <a:off x="541276" y="1837374"/>
        <a:ext cx="2010453" cy="9217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0DECC-7677-C44F-A68B-E3FAA226E522}">
      <dsp:nvSpPr>
        <dsp:cNvPr id="0" name=""/>
        <dsp:cNvSpPr/>
      </dsp:nvSpPr>
      <dsp:spPr>
        <a:xfrm rot="5400000">
          <a:off x="4813134" y="-1882558"/>
          <a:ext cx="974868" cy="49887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x-none" sz="1600" kern="1200" smtClean="0"/>
            <a:t>OpenID Connect implements authentication as an extension to the OAuth 2.0 by including the openid scope value in the Authorization Request.</a:t>
          </a:r>
          <a:endParaRPr lang="en-US" sz="1600" kern="1200"/>
        </a:p>
      </dsp:txBody>
      <dsp:txXfrm rot="-5400000">
        <a:off x="2806184" y="171981"/>
        <a:ext cx="4941180" cy="879690"/>
      </dsp:txXfrm>
    </dsp:sp>
    <dsp:sp modelId="{B8279A28-572C-354B-B208-E23C9094CAB3}">
      <dsp:nvSpPr>
        <dsp:cNvPr id="0" name=""/>
        <dsp:cNvSpPr/>
      </dsp:nvSpPr>
      <dsp:spPr>
        <a:xfrm>
          <a:off x="0" y="2533"/>
          <a:ext cx="2806183" cy="12185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solidFill>
                <a:schemeClr val="lt1"/>
              </a:solidFill>
            </a:rPr>
            <a:t>Scope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>
              <a:solidFill>
                <a:schemeClr val="lt1"/>
              </a:solidFill>
            </a:rPr>
            <a:t>REQUIRED</a:t>
          </a:r>
          <a:endParaRPr lang="en-US" sz="1600" kern="1200">
            <a:solidFill>
              <a:schemeClr val="lt1"/>
            </a:solidFill>
          </a:endParaRPr>
        </a:p>
      </dsp:txBody>
      <dsp:txXfrm>
        <a:off x="59486" y="62019"/>
        <a:ext cx="2687211" cy="1099613"/>
      </dsp:txXfrm>
    </dsp:sp>
    <dsp:sp modelId="{BB76E5D9-CACF-D942-B547-461BAA65B753}">
      <dsp:nvSpPr>
        <dsp:cNvPr id="0" name=""/>
        <dsp:cNvSpPr/>
      </dsp:nvSpPr>
      <dsp:spPr>
        <a:xfrm rot="5400000">
          <a:off x="4813134" y="-603044"/>
          <a:ext cx="974868" cy="49887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smtClean="0"/>
            <a:t>Unique id provided by the Client that will be used by the OpenID Provider as a bearer token to authenticate the callback request to send the tokens.</a:t>
          </a:r>
          <a:endParaRPr lang="en-US" sz="1600" kern="1200"/>
        </a:p>
      </dsp:txBody>
      <dsp:txXfrm rot="-5400000">
        <a:off x="2806184" y="1451495"/>
        <a:ext cx="4941180" cy="879690"/>
      </dsp:txXfrm>
    </dsp:sp>
    <dsp:sp modelId="{723C8CB1-B31A-CE43-A612-775172A068A5}">
      <dsp:nvSpPr>
        <dsp:cNvPr id="0" name=""/>
        <dsp:cNvSpPr/>
      </dsp:nvSpPr>
      <dsp:spPr>
        <a:xfrm>
          <a:off x="0" y="1282047"/>
          <a:ext cx="2806183" cy="12185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err="1" smtClean="0"/>
            <a:t>Client_notification_token</a:t>
          </a:r>
          <a:endParaRPr lang="en-US" sz="1600" b="1" kern="120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REQUIRED only when Notification mode is used</a:t>
          </a:r>
        </a:p>
      </dsp:txBody>
      <dsp:txXfrm>
        <a:off x="59486" y="1341533"/>
        <a:ext cx="2687211" cy="1099613"/>
      </dsp:txXfrm>
    </dsp:sp>
    <dsp:sp modelId="{6736580B-79CB-F74F-87E3-FA890BD4371A}">
      <dsp:nvSpPr>
        <dsp:cNvPr id="0" name=""/>
        <dsp:cNvSpPr/>
      </dsp:nvSpPr>
      <dsp:spPr>
        <a:xfrm rot="5400000">
          <a:off x="4813134" y="676469"/>
          <a:ext cx="974868" cy="49887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smtClean="0"/>
            <a:t>As defined in OpenID Connect MODRNA Authentication Profile.</a:t>
          </a:r>
          <a:endParaRPr lang="en-US" sz="1600" kern="1200"/>
        </a:p>
      </dsp:txBody>
      <dsp:txXfrm rot="-5400000">
        <a:off x="2806184" y="2731009"/>
        <a:ext cx="4941180" cy="879690"/>
      </dsp:txXfrm>
    </dsp:sp>
    <dsp:sp modelId="{F70DE86C-64C1-3246-B2CB-533823261693}">
      <dsp:nvSpPr>
        <dsp:cNvPr id="0" name=""/>
        <dsp:cNvSpPr/>
      </dsp:nvSpPr>
      <dsp:spPr>
        <a:xfrm>
          <a:off x="0" y="2561562"/>
          <a:ext cx="2806183" cy="12185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err="1" smtClean="0"/>
            <a:t>acr_values</a:t>
          </a:r>
          <a:endParaRPr lang="en-US" sz="1600" b="1" kern="120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REQUIRED</a:t>
          </a:r>
          <a:endParaRPr lang="en-US" sz="1600" kern="1200"/>
        </a:p>
      </dsp:txBody>
      <dsp:txXfrm>
        <a:off x="59486" y="2621048"/>
        <a:ext cx="2687211" cy="1099613"/>
      </dsp:txXfrm>
    </dsp:sp>
    <dsp:sp modelId="{97D37FDA-BE0F-AE41-B0E8-BFDA5BCF567A}">
      <dsp:nvSpPr>
        <dsp:cNvPr id="0" name=""/>
        <dsp:cNvSpPr/>
      </dsp:nvSpPr>
      <dsp:spPr>
        <a:xfrm rot="5400000">
          <a:off x="4813134" y="1955983"/>
          <a:ext cx="974868" cy="498876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err="1" smtClean="0"/>
            <a:t>login_hint_token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err="1" smtClean="0"/>
            <a:t>id_token_hint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err="1" smtClean="0"/>
            <a:t>login_hint</a:t>
          </a:r>
          <a:endParaRPr lang="en-US" sz="1600" kern="1200"/>
        </a:p>
      </dsp:txBody>
      <dsp:txXfrm rot="-5400000">
        <a:off x="2806184" y="4010523"/>
        <a:ext cx="4941180" cy="879690"/>
      </dsp:txXfrm>
    </dsp:sp>
    <dsp:sp modelId="{E579EE49-9E0F-4E45-B51F-B647BAC4C2AD}">
      <dsp:nvSpPr>
        <dsp:cNvPr id="0" name=""/>
        <dsp:cNvSpPr/>
      </dsp:nvSpPr>
      <dsp:spPr>
        <a:xfrm>
          <a:off x="0" y="3841076"/>
          <a:ext cx="2806183" cy="12185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A hint is REQUIRED, but only one from</a:t>
          </a:r>
          <a:endParaRPr lang="en-US" sz="1600" kern="1200"/>
        </a:p>
      </dsp:txBody>
      <dsp:txXfrm>
        <a:off x="59486" y="3900562"/>
        <a:ext cx="2687211" cy="10996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0DECC-7677-C44F-A68B-E3FAA226E522}">
      <dsp:nvSpPr>
        <dsp:cNvPr id="0" name=""/>
        <dsp:cNvSpPr/>
      </dsp:nvSpPr>
      <dsp:spPr>
        <a:xfrm rot="5400000">
          <a:off x="6566702" y="-2635408"/>
          <a:ext cx="1161399" cy="6726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x-none" sz="1600" kern="1200" dirty="0" smtClean="0"/>
            <a:t>Unique id to identify the authentication request (transaction) made by the </a:t>
          </a:r>
          <a:r>
            <a:rPr lang="es-ES" sz="1600" kern="1200" dirty="0" err="1" smtClean="0"/>
            <a:t>Client</a:t>
          </a:r>
          <a:r>
            <a:rPr lang="x-none" sz="1600" kern="1200" dirty="0" smtClean="0"/>
            <a:t>.</a:t>
          </a:r>
          <a:endParaRPr lang="en-US" sz="1600" kern="1200" dirty="0"/>
        </a:p>
      </dsp:txBody>
      <dsp:txXfrm rot="-5400000">
        <a:off x="3783919" y="204070"/>
        <a:ext cx="6670272" cy="1048009"/>
      </dsp:txXfrm>
    </dsp:sp>
    <dsp:sp modelId="{B8279A28-572C-354B-B208-E23C9094CAB3}">
      <dsp:nvSpPr>
        <dsp:cNvPr id="0" name=""/>
        <dsp:cNvSpPr/>
      </dsp:nvSpPr>
      <dsp:spPr>
        <a:xfrm>
          <a:off x="0" y="2199"/>
          <a:ext cx="3783918" cy="14517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err="1" smtClean="0">
              <a:solidFill>
                <a:schemeClr val="lt1"/>
              </a:solidFill>
            </a:rPr>
            <a:t>auth_req_id</a:t>
          </a:r>
          <a:endParaRPr lang="en-US" sz="1600" b="1" kern="1200" smtClean="0">
            <a:solidFill>
              <a:schemeClr val="lt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>
              <a:solidFill>
                <a:schemeClr val="lt1"/>
              </a:solidFill>
            </a:rPr>
            <a:t>REQUIRED</a:t>
          </a:r>
          <a:endParaRPr lang="en-US" sz="1600" kern="1200">
            <a:solidFill>
              <a:schemeClr val="lt1"/>
            </a:solidFill>
          </a:endParaRPr>
        </a:p>
      </dsp:txBody>
      <dsp:txXfrm>
        <a:off x="70869" y="73068"/>
        <a:ext cx="3642180" cy="1310011"/>
      </dsp:txXfrm>
    </dsp:sp>
    <dsp:sp modelId="{BB76E5D9-CACF-D942-B547-461BAA65B753}">
      <dsp:nvSpPr>
        <dsp:cNvPr id="0" name=""/>
        <dsp:cNvSpPr/>
      </dsp:nvSpPr>
      <dsp:spPr>
        <a:xfrm rot="5400000">
          <a:off x="6566702" y="-1111071"/>
          <a:ext cx="1161399" cy="6726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smtClean="0"/>
            <a:t>Expiration time of the “</a:t>
          </a:r>
          <a:r>
            <a:rPr lang="en-US" sz="1600" kern="1200" dirty="0" err="1" smtClean="0"/>
            <a:t>auth_req_id</a:t>
          </a:r>
          <a:r>
            <a:rPr lang="en-US" sz="1600" kern="1200" dirty="0" smtClean="0"/>
            <a:t>” in seconds since the </a:t>
          </a:r>
          <a:r>
            <a:rPr lang="en-US" sz="1600" kern="1200" dirty="0" err="1" smtClean="0"/>
            <a:t>auth_request</a:t>
          </a:r>
          <a:r>
            <a:rPr lang="en-US" sz="1600" kern="1200" dirty="0" smtClean="0"/>
            <a:t> was received.</a:t>
          </a:r>
          <a:endParaRPr lang="en-US" sz="1600" kern="1200" dirty="0"/>
        </a:p>
      </dsp:txBody>
      <dsp:txXfrm rot="-5400000">
        <a:off x="3783919" y="1728407"/>
        <a:ext cx="6670272" cy="1048009"/>
      </dsp:txXfrm>
    </dsp:sp>
    <dsp:sp modelId="{723C8CB1-B31A-CE43-A612-775172A068A5}">
      <dsp:nvSpPr>
        <dsp:cNvPr id="0" name=""/>
        <dsp:cNvSpPr/>
      </dsp:nvSpPr>
      <dsp:spPr>
        <a:xfrm>
          <a:off x="0" y="1526537"/>
          <a:ext cx="3783918" cy="14517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err="1" smtClean="0"/>
            <a:t>Expires_in</a:t>
          </a:r>
          <a:endParaRPr lang="en-US" sz="1600" b="1" kern="120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REQUIRED</a:t>
          </a:r>
        </a:p>
      </dsp:txBody>
      <dsp:txXfrm>
        <a:off x="70869" y="1597406"/>
        <a:ext cx="3642180" cy="1310011"/>
      </dsp:txXfrm>
    </dsp:sp>
    <dsp:sp modelId="{6736580B-79CB-F74F-87E3-FA890BD4371A}">
      <dsp:nvSpPr>
        <dsp:cNvPr id="0" name=""/>
        <dsp:cNvSpPr/>
      </dsp:nvSpPr>
      <dsp:spPr>
        <a:xfrm rot="5400000">
          <a:off x="6566702" y="413265"/>
          <a:ext cx="1161399" cy="67269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smtClean="0"/>
            <a:t>Minimum amount of time in seconds that the Client SHOULD wait between polling requests to the token endpoint. Only present in case of “Polling Mode”. </a:t>
          </a:r>
          <a:endParaRPr lang="en-US" sz="1600" kern="1200" dirty="0"/>
        </a:p>
      </dsp:txBody>
      <dsp:txXfrm rot="-5400000">
        <a:off x="3783919" y="3252744"/>
        <a:ext cx="6670272" cy="1048009"/>
      </dsp:txXfrm>
    </dsp:sp>
    <dsp:sp modelId="{F70DE86C-64C1-3246-B2CB-533823261693}">
      <dsp:nvSpPr>
        <dsp:cNvPr id="0" name=""/>
        <dsp:cNvSpPr/>
      </dsp:nvSpPr>
      <dsp:spPr>
        <a:xfrm>
          <a:off x="0" y="3050874"/>
          <a:ext cx="3783918" cy="14517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/>
            <a:t>interval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OPTIONAL</a:t>
          </a:r>
          <a:endParaRPr lang="en-US" sz="1600" kern="1200"/>
        </a:p>
      </dsp:txBody>
      <dsp:txXfrm>
        <a:off x="70869" y="3121743"/>
        <a:ext cx="3642180" cy="13100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0DECC-7677-C44F-A68B-E3FAA226E522}">
      <dsp:nvSpPr>
        <dsp:cNvPr id="0" name=""/>
        <dsp:cNvSpPr/>
      </dsp:nvSpPr>
      <dsp:spPr>
        <a:xfrm rot="5400000">
          <a:off x="6154021" y="-2936402"/>
          <a:ext cx="1530324" cy="778580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x-none" sz="1600" kern="1200" dirty="0" smtClean="0"/>
            <a:t>urn:openid:params: modrna:grant</a:t>
          </a:r>
          <a:r>
            <a:rPr lang="es-ES" sz="1600" kern="1200" dirty="0" smtClean="0"/>
            <a:t>-</a:t>
          </a:r>
          <a:r>
            <a:rPr lang="x-none" sz="1600" kern="1200" dirty="0" smtClean="0"/>
            <a:t>type:backchannel_request</a:t>
          </a:r>
          <a:endParaRPr lang="en-US" sz="1600" kern="1200" dirty="0"/>
        </a:p>
      </dsp:txBody>
      <dsp:txXfrm rot="-5400000">
        <a:off x="3026281" y="266042"/>
        <a:ext cx="7711101" cy="1380916"/>
      </dsp:txXfrm>
    </dsp:sp>
    <dsp:sp modelId="{B8279A28-572C-354B-B208-E23C9094CAB3}">
      <dsp:nvSpPr>
        <dsp:cNvPr id="0" name=""/>
        <dsp:cNvSpPr/>
      </dsp:nvSpPr>
      <dsp:spPr>
        <a:xfrm>
          <a:off x="457" y="47"/>
          <a:ext cx="3025822" cy="19129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err="1" smtClean="0">
              <a:solidFill>
                <a:schemeClr val="lt1"/>
              </a:solidFill>
            </a:rPr>
            <a:t>grant_type</a:t>
          </a:r>
          <a:endParaRPr lang="en-US" sz="1600" b="1" kern="1200" smtClean="0">
            <a:solidFill>
              <a:schemeClr val="lt1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>
              <a:solidFill>
                <a:schemeClr val="lt1"/>
              </a:solidFill>
            </a:rPr>
            <a:t>REQUIRED</a:t>
          </a:r>
          <a:endParaRPr lang="en-US" sz="1600" kern="1200">
            <a:solidFill>
              <a:schemeClr val="lt1"/>
            </a:solidFill>
          </a:endParaRPr>
        </a:p>
      </dsp:txBody>
      <dsp:txXfrm>
        <a:off x="93837" y="93427"/>
        <a:ext cx="2839062" cy="1726145"/>
      </dsp:txXfrm>
    </dsp:sp>
    <dsp:sp modelId="{BB76E5D9-CACF-D942-B547-461BAA65B753}">
      <dsp:nvSpPr>
        <dsp:cNvPr id="0" name=""/>
        <dsp:cNvSpPr/>
      </dsp:nvSpPr>
      <dsp:spPr>
        <a:xfrm rot="5400000">
          <a:off x="6137254" y="-942168"/>
          <a:ext cx="1530324" cy="78144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x-none" sz="1600" kern="1200" dirty="0" smtClean="0"/>
            <a:t>Unique id to identify the authentication request (transaction) made by the </a:t>
          </a:r>
          <a:r>
            <a:rPr lang="es-ES" sz="1600" kern="1200" dirty="0" err="1" smtClean="0"/>
            <a:t>Client</a:t>
          </a:r>
          <a:r>
            <a:rPr lang="x-none" sz="1600" kern="1200" dirty="0" smtClean="0"/>
            <a:t>.</a:t>
          </a:r>
          <a:endParaRPr lang="en-US" sz="1600" kern="1200" dirty="0"/>
        </a:p>
      </dsp:txBody>
      <dsp:txXfrm rot="-5400000">
        <a:off x="2995198" y="2274592"/>
        <a:ext cx="7739733" cy="1380916"/>
      </dsp:txXfrm>
    </dsp:sp>
    <dsp:sp modelId="{723C8CB1-B31A-CE43-A612-775172A068A5}">
      <dsp:nvSpPr>
        <dsp:cNvPr id="0" name=""/>
        <dsp:cNvSpPr/>
      </dsp:nvSpPr>
      <dsp:spPr>
        <a:xfrm>
          <a:off x="457" y="2008598"/>
          <a:ext cx="2994739" cy="191290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err="1" smtClean="0"/>
            <a:t>Auth_req_id</a:t>
          </a:r>
          <a:endParaRPr lang="en-US" sz="1600" b="1" kern="120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REQUIRED</a:t>
          </a:r>
        </a:p>
      </dsp:txBody>
      <dsp:txXfrm>
        <a:off x="93837" y="2101978"/>
        <a:ext cx="2807979" cy="17261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E3ED2-4C7C-4BE2-AC2F-9DECE35F089B}" type="datetimeFigureOut">
              <a:rPr lang="en-AU" smtClean="0"/>
              <a:t>28/9/17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A5058-3049-4737-9496-C564DE8ADA5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349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© Telstra 2017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1341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9342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0565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6945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7402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0263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88035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0736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Editor’s draft: https://id.cto.telstra.com/public/draft-account-porting.html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8579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8164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1313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6677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2019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3310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8492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348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MNO = Mobile Network Operator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5058-3049-4737-9496-C564DE8ADA59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0238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fld id="{00000000-1234-1234-1234-123412341234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50097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4B222D7-E25B-443A-BACC-0017F1FA7159}" type="datetimeFigureOut">
              <a:rPr lang="en-AU" smtClean="0"/>
              <a:t>28/9/17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15F426C-68BC-4F51-A3F6-BEAC6F75D30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83586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451" r:id="rId1"/>
    <p:sldLayoutId id="2147484452" r:id="rId2"/>
    <p:sldLayoutId id="2147484453" r:id="rId3"/>
    <p:sldLayoutId id="2147484454" r:id="rId4"/>
    <p:sldLayoutId id="2147484455" r:id="rId5"/>
    <p:sldLayoutId id="2147484456" r:id="rId6"/>
    <p:sldLayoutId id="2147484457" r:id="rId7"/>
    <p:sldLayoutId id="2147484458" r:id="rId8"/>
    <p:sldLayoutId id="2147484459" r:id="rId9"/>
    <p:sldLayoutId id="2147484460" r:id="rId10"/>
    <p:sldLayoutId id="2147484461" r:id="rId11"/>
    <p:sldLayoutId id="2147484462" r:id="rId12"/>
    <p:sldLayoutId id="2147484463" r:id="rId13"/>
    <p:sldLayoutId id="2147484464" r:id="rId14"/>
    <p:sldLayoutId id="2147484465" r:id="rId15"/>
    <p:sldLayoutId id="2147484466" r:id="rId16"/>
    <p:sldLayoutId id="2147484467" r:id="rId17"/>
    <p:sldLayoutId id="2147484468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7.png"/><Relationship Id="rId7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openid.net/wg/mobile/" TargetMode="External"/><Relationship Id="rId4" Type="http://schemas.openxmlformats.org/officeDocument/2006/relationships/hyperlink" Target="https://bitbucket.org/openid/mobile/" TargetMode="External"/><Relationship Id="rId5" Type="http://schemas.openxmlformats.org/officeDocument/2006/relationships/hyperlink" Target="mailto:openid-specs-mobile-profile@lists.openid.net" TargetMode="External"/><Relationship Id="rId6" Type="http://schemas.openxmlformats.org/officeDocument/2006/relationships/hyperlink" Target="http://lists.openid.net/pipermail/openid-specs-mobile-profile/" TargetMode="External"/><Relationship Id="rId7" Type="http://schemas.openxmlformats.org/officeDocument/2006/relationships/hyperlink" Target="http://openid.net/specs/openid-connect-modrna-client-initiated-backchannel-authentication-1_0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diagramQuickStyle" Target="../diagrams/quickStyle3.xml"/><Relationship Id="rId12" Type="http://schemas.openxmlformats.org/officeDocument/2006/relationships/diagramColors" Target="../diagrams/colors3.xml"/><Relationship Id="rId13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5.emf"/><Relationship Id="rId9" Type="http://schemas.openxmlformats.org/officeDocument/2006/relationships/diagramData" Target="../diagrams/data3.xml"/><Relationship Id="rId10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15" y="1800520"/>
            <a:ext cx="11811786" cy="2026762"/>
          </a:xfrm>
        </p:spPr>
        <p:txBody>
          <a:bodyPr>
            <a:noAutofit/>
          </a:bodyPr>
          <a:lstStyle/>
          <a:p>
            <a:pPr algn="ctr"/>
            <a:r>
              <a:rPr lang="en-AU" sz="4800" dirty="0" smtClean="0"/>
              <a:t>CIBA </a:t>
            </a:r>
            <a:br>
              <a:rPr lang="en-AU" sz="4800" dirty="0" smtClean="0"/>
            </a:br>
            <a:r>
              <a:rPr lang="en-AU" sz="4800" dirty="0" smtClean="0"/>
              <a:t>Client Initiated Backchannel Authentication</a:t>
            </a:r>
            <a:endParaRPr lang="en-AU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160" y="5353974"/>
            <a:ext cx="11424312" cy="123989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AU" dirty="0"/>
              <a:t>d</a:t>
            </a:r>
            <a:r>
              <a:rPr lang="en-AU" dirty="0" smtClean="0"/>
              <a:t>raft-CIBA; 2017-03-06</a:t>
            </a:r>
          </a:p>
          <a:p>
            <a:pPr algn="l"/>
            <a:r>
              <a:rPr lang="en-AU" dirty="0" smtClean="0"/>
              <a:t>OpenID MODRNA </a:t>
            </a:r>
          </a:p>
          <a:p>
            <a:pPr algn="l"/>
            <a:r>
              <a:rPr lang="en-AU" dirty="0" smtClean="0"/>
              <a:t>Gonzalo </a:t>
            </a:r>
            <a:r>
              <a:rPr lang="en-AU" dirty="0" err="1" smtClean="0"/>
              <a:t>Fernández</a:t>
            </a:r>
            <a:r>
              <a:rPr lang="en-AU" smtClean="0"/>
              <a:t> (</a:t>
            </a:r>
            <a:r>
              <a:rPr lang="en-AU" err="1" smtClean="0"/>
              <a:t>Telefónica</a:t>
            </a:r>
            <a:r>
              <a:rPr lang="en-AU" smtClean="0"/>
              <a:t>), Axel </a:t>
            </a:r>
            <a:r>
              <a:rPr lang="en-AU" err="1" smtClean="0"/>
              <a:t>Nennker</a:t>
            </a:r>
            <a:r>
              <a:rPr lang="en-AU" smtClean="0"/>
              <a:t> (Deutsche Telekom AG)</a:t>
            </a:r>
            <a:endParaRPr lang="en-AU"/>
          </a:p>
          <a:p>
            <a:pPr algn="l"/>
            <a:r>
              <a:rPr lang="en-AU" smtClean="0"/>
              <a:t>Co-authors of spec: Gonzalo, Axel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38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x-none" sz="4400"/>
              <a:t>Successful Auth</a:t>
            </a:r>
            <a:r>
              <a:rPr lang="es-ES" sz="4400"/>
              <a:t>.</a:t>
            </a:r>
            <a:r>
              <a:rPr lang="x-none" sz="4400"/>
              <a:t> Request Acknowledgment</a:t>
            </a:r>
            <a:endParaRPr lang="en-AU" sz="440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700530258"/>
              </p:ext>
            </p:extLst>
          </p:nvPr>
        </p:nvGraphicFramePr>
        <p:xfrm>
          <a:off x="697584" y="1725105"/>
          <a:ext cx="10510886" cy="4504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62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 fontScale="90000"/>
          </a:bodyPr>
          <a:lstStyle/>
          <a:p>
            <a:r>
              <a:rPr lang="x-none" sz="4400"/>
              <a:t>Successful Auth</a:t>
            </a:r>
            <a:r>
              <a:rPr lang="es-ES" sz="4400"/>
              <a:t>.</a:t>
            </a:r>
            <a:r>
              <a:rPr lang="x-none" sz="4400"/>
              <a:t> Request Acknowledgment</a:t>
            </a:r>
            <a:r>
              <a:rPr lang="es-ES" sz="4400"/>
              <a:t/>
            </a:r>
            <a:br>
              <a:rPr lang="es-ES" sz="4400"/>
            </a:br>
            <a:r>
              <a:rPr lang="es-ES" sz="4400" err="1"/>
              <a:t>Example</a:t>
            </a:r>
            <a:endParaRPr lang="en-AU" sz="4400"/>
          </a:p>
        </p:txBody>
      </p:sp>
      <p:sp>
        <p:nvSpPr>
          <p:cNvPr id="6" name="Shape 67"/>
          <p:cNvSpPr txBox="1"/>
          <p:nvPr/>
        </p:nvSpPr>
        <p:spPr>
          <a:xfrm>
            <a:off x="466639" y="1322158"/>
            <a:ext cx="9572907" cy="1760407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pPr>
              <a:buClr>
                <a:schemeClr val="dk1"/>
              </a:buClr>
              <a:buSzPct val="110000"/>
            </a:pPr>
            <a:r>
              <a:rPr lang="x-none" sz="1333"/>
              <a:t>HTTP/1.1 200 OK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Content-Type: application/json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Cache-Control: no-store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Pragma: no-cache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{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    "auth_req_id": "1c266114-a1be-4252-8ad1-04986c5b9ac1",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    "expires_in": 3600,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    "interval": 2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}</a:t>
            </a:r>
          </a:p>
          <a:p>
            <a:endParaRPr sz="1333"/>
          </a:p>
        </p:txBody>
      </p:sp>
      <p:sp>
        <p:nvSpPr>
          <p:cNvPr id="4" name="Oval Callout 3"/>
          <p:cNvSpPr/>
          <p:nvPr/>
        </p:nvSpPr>
        <p:spPr>
          <a:xfrm>
            <a:off x="5142752" y="1608557"/>
            <a:ext cx="1644547" cy="785851"/>
          </a:xfrm>
          <a:prstGeom prst="wedgeEllipseCallout">
            <a:avLst>
              <a:gd name="adj1" fmla="val -74180"/>
              <a:gd name="adj2" fmla="val 7546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bg1"/>
                </a:solidFill>
              </a:rPr>
              <a:t>Identifies the transaction univocally</a:t>
            </a:r>
            <a:endParaRPr lang="en-AU" sz="1000" b="1" dirty="0">
              <a:solidFill>
                <a:schemeClr val="bg1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2612085" y="3458650"/>
            <a:ext cx="2195585" cy="1009655"/>
          </a:xfrm>
          <a:prstGeom prst="wedgeEllipseCallout">
            <a:avLst>
              <a:gd name="adj1" fmla="val -97563"/>
              <a:gd name="adj2" fmla="val -9374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bg1"/>
                </a:solidFill>
              </a:rPr>
              <a:t>It should be used by the Client to poll the token at the adequate pace.</a:t>
            </a:r>
            <a:endParaRPr lang="en-AU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8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es-ES" sz="4400" dirty="0" err="1" smtClean="0"/>
              <a:t>End-user</a:t>
            </a:r>
            <a:r>
              <a:rPr lang="es-ES" sz="4400" dirty="0" smtClean="0"/>
              <a:t> </a:t>
            </a:r>
            <a:r>
              <a:rPr lang="es-ES" sz="4400" dirty="0" err="1" smtClean="0"/>
              <a:t>Consent</a:t>
            </a:r>
            <a:endParaRPr lang="en-AU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058" y="2829968"/>
            <a:ext cx="782424" cy="782424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8412637" y="1167734"/>
            <a:ext cx="2309567" cy="2454703"/>
            <a:chOff x="8412637" y="1167734"/>
            <a:chExt cx="2309567" cy="2454703"/>
          </a:xfrm>
        </p:grpSpPr>
        <p:sp>
          <p:nvSpPr>
            <p:cNvPr id="9" name="Rounded Rectangle 8"/>
            <p:cNvSpPr/>
            <p:nvPr/>
          </p:nvSpPr>
          <p:spPr>
            <a:xfrm>
              <a:off x="8412637" y="1167734"/>
              <a:ext cx="2309567" cy="2454703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6281" y="1803946"/>
              <a:ext cx="1182278" cy="118227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9308967" y="1366029"/>
              <a:ext cx="516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OP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886750" y="3064169"/>
              <a:ext cx="1368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>
                  <a:solidFill>
                    <a:schemeClr val="bg1"/>
                  </a:solidFill>
                </a:rPr>
                <a:t>CIBA FLOW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115742" y="1366029"/>
            <a:ext cx="1444889" cy="1444889"/>
            <a:chOff x="3115742" y="1366029"/>
            <a:chExt cx="1444889" cy="144488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5742" y="1366029"/>
              <a:ext cx="1444889" cy="144488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736142" y="1941389"/>
              <a:ext cx="5169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AD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 flipH="1">
            <a:off x="4541778" y="1979768"/>
            <a:ext cx="3848077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362" y="1048063"/>
            <a:ext cx="967557" cy="96755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6267" y="1119601"/>
            <a:ext cx="1820885" cy="1792037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>
            <a:off x="4541778" y="2754945"/>
            <a:ext cx="3848077" cy="0"/>
          </a:xfrm>
          <a:prstGeom prst="straightConnector1">
            <a:avLst/>
          </a:prstGeom>
          <a:ln w="38100">
            <a:solidFill>
              <a:schemeClr val="bg1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 rot="21383364">
            <a:off x="3919029" y="3318380"/>
            <a:ext cx="2487438" cy="2783884"/>
            <a:chOff x="4893218" y="3829380"/>
            <a:chExt cx="1928191" cy="2132856"/>
          </a:xfrm>
        </p:grpSpPr>
        <p:sp>
          <p:nvSpPr>
            <p:cNvPr id="33" name="Rectangle 32"/>
            <p:cNvSpPr/>
            <p:nvPr/>
          </p:nvSpPr>
          <p:spPr>
            <a:xfrm rot="20747673">
              <a:off x="4893218" y="4144442"/>
              <a:ext cx="1928191" cy="181779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217835">
              <a:off x="4893218" y="3994871"/>
              <a:ext cx="1928191" cy="181779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ES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s-ES" dirty="0" smtClean="0">
                  <a:solidFill>
                    <a:schemeClr val="bg1"/>
                  </a:solidFill>
                </a:rPr>
                <a:t>No </a:t>
              </a:r>
              <a:r>
                <a:rPr lang="es-ES" dirty="0" err="1" smtClean="0">
                  <a:solidFill>
                    <a:schemeClr val="bg1"/>
                  </a:solidFill>
                </a:rPr>
                <a:t>interactive</a:t>
              </a:r>
              <a:r>
                <a:rPr lang="es-ES" dirty="0" smtClean="0">
                  <a:solidFill>
                    <a:schemeClr val="bg1"/>
                  </a:solidFill>
                </a:rPr>
                <a:t> dialogue </a:t>
              </a:r>
              <a:r>
                <a:rPr lang="es-ES" dirty="0" err="1" smtClean="0">
                  <a:solidFill>
                    <a:schemeClr val="bg1"/>
                  </a:solidFill>
                </a:rPr>
                <a:t>through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the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comsumption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device</a:t>
              </a:r>
              <a:r>
                <a:rPr lang="es-ES" dirty="0" smtClean="0">
                  <a:solidFill>
                    <a:schemeClr val="bg1"/>
                  </a:solidFill>
                </a:rPr>
                <a:t>, So</a:t>
              </a:r>
              <a:r>
                <a:rPr lang="mr-IN" dirty="0" smtClean="0">
                  <a:solidFill>
                    <a:schemeClr val="bg1"/>
                  </a:solidFill>
                </a:rPr>
                <a:t>…</a:t>
              </a:r>
              <a:r>
                <a:rPr lang="es-ES" dirty="0" smtClean="0">
                  <a:solidFill>
                    <a:schemeClr val="bg1"/>
                  </a:solidFill>
                </a:rPr>
                <a:t>.. </a:t>
              </a:r>
              <a:r>
                <a:rPr lang="es-ES" dirty="0" err="1" smtClean="0">
                  <a:solidFill>
                    <a:schemeClr val="bg1"/>
                  </a:solidFill>
                </a:rPr>
                <a:t>The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consent</a:t>
              </a:r>
              <a:r>
                <a:rPr lang="es-ES" dirty="0" smtClean="0">
                  <a:solidFill>
                    <a:schemeClr val="bg1"/>
                  </a:solidFill>
                </a:rPr>
                <a:t> ONLY can </a:t>
              </a:r>
              <a:r>
                <a:rPr lang="es-ES" dirty="0" err="1" smtClean="0">
                  <a:solidFill>
                    <a:schemeClr val="bg1"/>
                  </a:solidFill>
                </a:rPr>
                <a:t>take</a:t>
              </a:r>
              <a:r>
                <a:rPr lang="es-ES" dirty="0" smtClean="0">
                  <a:solidFill>
                    <a:schemeClr val="bg1"/>
                  </a:solidFill>
                </a:rPr>
                <a:t> place </a:t>
              </a:r>
              <a:r>
                <a:rPr lang="es-ES" dirty="0" err="1" smtClean="0">
                  <a:solidFill>
                    <a:schemeClr val="bg1"/>
                  </a:solidFill>
                </a:rPr>
                <a:t>via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the</a:t>
              </a:r>
              <a:r>
                <a:rPr lang="es-ES" dirty="0">
                  <a:solidFill>
                    <a:schemeClr val="bg1"/>
                  </a:solidFill>
                </a:rPr>
                <a:t> </a:t>
              </a:r>
              <a:r>
                <a:rPr lang="es-ES" dirty="0" smtClean="0">
                  <a:solidFill>
                    <a:schemeClr val="bg1"/>
                  </a:solidFill>
                </a:rPr>
                <a:t>AUTHENTICATION DEVICE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689264" y="3829380"/>
              <a:ext cx="336097" cy="325653"/>
            </a:xfrm>
            <a:prstGeom prst="ellipse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133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311905" y="404831"/>
            <a:ext cx="11360800" cy="763600"/>
          </a:xfrm>
          <a:prstGeom prst="rect">
            <a:avLst/>
          </a:prstGeom>
        </p:spPr>
        <p:txBody>
          <a:bodyPr vert="horz" wrap="square" lIns="121900" tIns="121900" rIns="121900" bIns="121900" rtlCol="0" anchor="t" anchorCtr="0">
            <a:noAutofit/>
          </a:bodyPr>
          <a:lstStyle/>
          <a:p>
            <a:r>
              <a:rPr lang="x-none" sz="4400"/>
              <a:t>Token Request Using Polling Mechanism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31052664"/>
              </p:ext>
            </p:extLst>
          </p:nvPr>
        </p:nvGraphicFramePr>
        <p:xfrm>
          <a:off x="678730" y="1725105"/>
          <a:ext cx="10812544" cy="392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735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1492060" cy="812034"/>
          </a:xfrm>
        </p:spPr>
        <p:txBody>
          <a:bodyPr>
            <a:normAutofit fontScale="90000"/>
          </a:bodyPr>
          <a:lstStyle/>
          <a:p>
            <a:r>
              <a:rPr lang="x-none" sz="4400" dirty="0"/>
              <a:t>Token Request Using Polling </a:t>
            </a:r>
            <a:r>
              <a:rPr lang="x-none" sz="4400" dirty="0" smtClean="0"/>
              <a:t>Mechanism</a:t>
            </a:r>
            <a:r>
              <a:rPr lang="es-ES" sz="4400" dirty="0" smtClean="0"/>
              <a:t> </a:t>
            </a:r>
            <a:r>
              <a:rPr lang="es-ES" sz="4400" dirty="0" err="1" smtClean="0"/>
              <a:t>Example</a:t>
            </a:r>
            <a:endParaRPr lang="en-AU" sz="4400" dirty="0"/>
          </a:p>
        </p:txBody>
      </p:sp>
      <p:sp>
        <p:nvSpPr>
          <p:cNvPr id="6" name="Shape 67"/>
          <p:cNvSpPr txBox="1"/>
          <p:nvPr/>
        </p:nvSpPr>
        <p:spPr>
          <a:xfrm>
            <a:off x="466639" y="1322158"/>
            <a:ext cx="10850000" cy="1825077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pPr>
              <a:buClr>
                <a:schemeClr val="dk1"/>
              </a:buClr>
              <a:buSzPct val="110000"/>
            </a:pPr>
            <a:r>
              <a:rPr lang="x-none" sz="1333"/>
              <a:t>POST /token HTTP/1.1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Host: server.example.com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Content-Type: application/x-www-form-urlencoded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Authorization: Basic czZCaGRSa3F0MzpnWDFmQmF0M2JW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{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   grant_type="urn:openid:params:modrna:grant-type:backchannel_request"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   &amp;auth_req_id=40582304823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/>
              <a:t>}</a:t>
            </a:r>
          </a:p>
        </p:txBody>
      </p:sp>
      <p:sp>
        <p:nvSpPr>
          <p:cNvPr id="4" name="Oval Callout 3"/>
          <p:cNvSpPr/>
          <p:nvPr/>
        </p:nvSpPr>
        <p:spPr>
          <a:xfrm>
            <a:off x="6302249" y="1608557"/>
            <a:ext cx="2351557" cy="714129"/>
          </a:xfrm>
          <a:prstGeom prst="wedgeEllipseCallout">
            <a:avLst>
              <a:gd name="adj1" fmla="val -62892"/>
              <a:gd name="adj2" fmla="val 8602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bg1"/>
                </a:solidFill>
              </a:rPr>
              <a:t>New </a:t>
            </a:r>
            <a:r>
              <a:rPr lang="en-AU" sz="1000" b="1" dirty="0" err="1" smtClean="0">
                <a:solidFill>
                  <a:schemeClr val="bg1"/>
                </a:solidFill>
              </a:rPr>
              <a:t>grant_type</a:t>
            </a:r>
            <a:r>
              <a:rPr lang="en-AU" sz="1000" b="1" dirty="0" smtClean="0">
                <a:solidFill>
                  <a:schemeClr val="bg1"/>
                </a:solidFill>
              </a:rPr>
              <a:t> that indicates that a token associated to the </a:t>
            </a:r>
            <a:r>
              <a:rPr lang="en-AU" sz="1000" b="1" dirty="0" err="1" smtClean="0">
                <a:solidFill>
                  <a:schemeClr val="bg1"/>
                </a:solidFill>
              </a:rPr>
              <a:t>auth_req_id</a:t>
            </a:r>
            <a:r>
              <a:rPr lang="en-AU" sz="1000" b="1" dirty="0" smtClean="0">
                <a:solidFill>
                  <a:schemeClr val="bg1"/>
                </a:solidFill>
              </a:rPr>
              <a:t> is requested.</a:t>
            </a:r>
            <a:endParaRPr lang="en-AU" sz="1000" b="1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21383364">
            <a:off x="827038" y="3222796"/>
            <a:ext cx="2487438" cy="2783884"/>
            <a:chOff x="4893218" y="3829380"/>
            <a:chExt cx="1928191" cy="2132856"/>
          </a:xfrm>
        </p:grpSpPr>
        <p:sp>
          <p:nvSpPr>
            <p:cNvPr id="8" name="Rectangle 7"/>
            <p:cNvSpPr/>
            <p:nvPr/>
          </p:nvSpPr>
          <p:spPr>
            <a:xfrm rot="20747673">
              <a:off x="4893218" y="4144442"/>
              <a:ext cx="1928191" cy="181779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 rot="217835">
              <a:off x="4893218" y="3994871"/>
              <a:ext cx="1928191" cy="181779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ES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x-none" dirty="0" smtClean="0">
                  <a:solidFill>
                    <a:schemeClr val="bg1"/>
                  </a:solidFill>
                </a:rPr>
                <a:t>The </a:t>
              </a:r>
              <a:r>
                <a:rPr lang="x-none" dirty="0">
                  <a:solidFill>
                    <a:schemeClr val="bg1"/>
                  </a:solidFill>
                </a:rPr>
                <a:t>polling interval MUST NOT exceed the minimum interval provided by the authorization server via the "interval" parameter (if provided).</a:t>
              </a:r>
            </a:p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689264" y="3829380"/>
              <a:ext cx="336097" cy="325653"/>
            </a:xfrm>
            <a:prstGeom prst="ellipse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Callout 10"/>
          <p:cNvSpPr/>
          <p:nvPr/>
        </p:nvSpPr>
        <p:spPr>
          <a:xfrm>
            <a:off x="6209552" y="4625106"/>
            <a:ext cx="2774192" cy="1186761"/>
          </a:xfrm>
          <a:prstGeom prst="wedgeEllipseCallout">
            <a:avLst>
              <a:gd name="adj1" fmla="val -179290"/>
              <a:gd name="adj2" fmla="val -20224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bg1"/>
                </a:solidFill>
              </a:rPr>
              <a:t>If the OP doesn’t know the </a:t>
            </a:r>
            <a:r>
              <a:rPr lang="en-AU" sz="1000" b="1" dirty="0" err="1" smtClean="0">
                <a:solidFill>
                  <a:schemeClr val="bg1"/>
                </a:solidFill>
              </a:rPr>
              <a:t>auth_req_id</a:t>
            </a:r>
            <a:r>
              <a:rPr lang="en-AU" sz="1000" b="1" dirty="0" smtClean="0">
                <a:solidFill>
                  <a:schemeClr val="bg1"/>
                </a:solidFill>
              </a:rPr>
              <a:t> that the Client is asking for an UNKNOWN_AUTH_REQ_ID ERROR will be returned.</a:t>
            </a:r>
            <a:endParaRPr lang="en-AU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4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245096" y="310562"/>
            <a:ext cx="11726943" cy="754667"/>
          </a:xfrm>
          <a:prstGeom prst="rect">
            <a:avLst/>
          </a:prstGeom>
        </p:spPr>
        <p:txBody>
          <a:bodyPr vert="horz" wrap="square" lIns="121900" tIns="121900" rIns="121900" bIns="121900" rtlCol="0" anchor="t" anchorCtr="0">
            <a:noAutofit/>
          </a:bodyPr>
          <a:lstStyle/>
          <a:p>
            <a:r>
              <a:rPr lang="x-none" sz="4400" dirty="0"/>
              <a:t>Token </a:t>
            </a:r>
            <a:r>
              <a:rPr lang="x-none" sz="4400" dirty="0" smtClean="0"/>
              <a:t>Response</a:t>
            </a:r>
            <a:r>
              <a:rPr lang="es-ES" sz="4400" dirty="0" smtClean="0"/>
              <a:t> </a:t>
            </a:r>
            <a:r>
              <a:rPr lang="es-ES" sz="4400" dirty="0" err="1" smtClean="0"/>
              <a:t>Example</a:t>
            </a:r>
            <a:r>
              <a:rPr lang="es-ES" sz="4400" dirty="0" smtClean="0"/>
              <a:t> </a:t>
            </a:r>
            <a:endParaRPr lang="x-none" sz="4400" dirty="0"/>
          </a:p>
        </p:txBody>
      </p:sp>
      <p:sp>
        <p:nvSpPr>
          <p:cNvPr id="5" name="Shape 103"/>
          <p:cNvSpPr txBox="1"/>
          <p:nvPr/>
        </p:nvSpPr>
        <p:spPr>
          <a:xfrm>
            <a:off x="245096" y="1171295"/>
            <a:ext cx="11726943" cy="3306438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pPr>
              <a:buClr>
                <a:schemeClr val="dk1"/>
              </a:buClr>
              <a:buSzPct val="110000"/>
            </a:pPr>
            <a:r>
              <a:rPr lang="x-none" sz="1333" dirty="0" smtClean="0"/>
              <a:t>HTTP/1.1 </a:t>
            </a:r>
            <a:r>
              <a:rPr lang="x-none" sz="1333" dirty="0"/>
              <a:t>200 OK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Content-Type: application/json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Cache-Control: no-store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Pragma: no-cache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{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"access_token": "SlAV32hkKG",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"token_type": "Bearer",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"refresh_token": "8xLOxBtZp8",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"expires_in": 3600,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"id_token": "</a:t>
            </a:r>
            <a:r>
              <a:rPr lang="x-none" sz="1333" dirty="0" smtClean="0"/>
              <a:t>eyJhbGciOiJSUzI1NiIsImtpZCI6IjFlOWdkazcifQ.ewogImlzcyI6ICJodHRwOi8vc2VydmVyLmV4YW1wbGUuY29tIiwKICJzdWIiOiAiMjQ4Mjg5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 </a:t>
            </a:r>
            <a:r>
              <a:rPr lang="x-none" sz="1333" dirty="0" smtClean="0"/>
              <a:t>NzYxMDAxIiwKICJhdWQiOiAiczZCaGRSa3F0MyIsCiAibm9uY2UiOiAibi0wUzZfV3pBMk1qIiwKICJleHAiOiAxMzExMjgxOTcwLAogImlhdCI6IDEz</a:t>
            </a:r>
            <a:r>
              <a:rPr lang="es-ES" sz="1333" dirty="0"/>
              <a:t> </a:t>
            </a:r>
            <a:r>
              <a:rPr lang="x-none" sz="1333" dirty="0" smtClean="0"/>
              <a:t>MTEy</a:t>
            </a:r>
            <a:r>
              <a:rPr lang="es-ES" sz="1333" dirty="0"/>
              <a:t> </a:t>
            </a:r>
            <a:r>
              <a:rPr lang="es-ES" sz="1333" dirty="0" smtClean="0"/>
              <a:t>	 </a:t>
            </a:r>
            <a:r>
              <a:rPr lang="x-none" sz="1333" dirty="0" smtClean="0"/>
              <a:t>O</a:t>
            </a:r>
            <a:r>
              <a:rPr lang="es-ES" sz="1333" dirty="0" smtClean="0"/>
              <a:t> </a:t>
            </a:r>
            <a:r>
              <a:rPr lang="x-none" sz="1333" dirty="0" smtClean="0"/>
              <a:t>DA5NzAKfQ.ggW8hZ1EuVLuxNuuIJKX_V8a_OMXzR0EHR9R6jgdqrOOF4daGU96Sr_P6qJp6IcmD3HP99Obi1PRs-cwh3LO-p146</a:t>
            </a:r>
            <a:r>
              <a:rPr lang="es-ES" sz="1333" dirty="0"/>
              <a:t> </a:t>
            </a:r>
            <a:r>
              <a:rPr lang="x-none" sz="1333" dirty="0" smtClean="0"/>
              <a:t>waJ8IhehcwL7F09J</a:t>
            </a:r>
            <a:r>
              <a:rPr lang="es-ES" sz="1333" dirty="0" smtClean="0"/>
              <a:t> 	</a:t>
            </a:r>
            <a:r>
              <a:rPr lang="x-none" sz="1333" dirty="0" smtClean="0"/>
              <a:t>dijmBqkvPeB2T9CJNqeGpegccMg4vfKjkM8FcGvnzZUN4_KSP0aAp1tOJ1zZwgjxqGByKHiOtX7TpdQyHE5lcMiKPXfEIQILVq0pc_E2DzL7emopWoaoZTF</a:t>
            </a:r>
            <a:r>
              <a:rPr lang="es-ES" sz="1333" dirty="0" smtClean="0"/>
              <a:t>	</a:t>
            </a:r>
            <a:r>
              <a:rPr lang="x-none" sz="1333" dirty="0" smtClean="0"/>
              <a:t>_m</a:t>
            </a:r>
            <a:r>
              <a:rPr lang="es-ES" sz="1333" dirty="0" smtClean="0"/>
              <a:t> </a:t>
            </a:r>
            <a:r>
              <a:rPr lang="x-none" sz="1333" dirty="0" smtClean="0"/>
              <a:t>0_N0YzFC6g6EJbOEoRoSK5hoDalrcvRYLSrQAZZKflyuVCyixEoV9GfNQC3_osjzw2PAithfubEEBLuVVk4XUVrWOLrLl0nx7RkKU8NXNHq-rvKMzqg</a:t>
            </a:r>
            <a:r>
              <a:rPr lang="x-none" sz="1333" dirty="0"/>
              <a:t>"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}</a:t>
            </a:r>
          </a:p>
          <a:p>
            <a:pPr>
              <a:buClr>
                <a:schemeClr val="dk1"/>
              </a:buClr>
            </a:pPr>
            <a:endParaRPr sz="1333" dirty="0"/>
          </a:p>
        </p:txBody>
      </p:sp>
      <p:grpSp>
        <p:nvGrpSpPr>
          <p:cNvPr id="6" name="Group 5"/>
          <p:cNvGrpSpPr/>
          <p:nvPr/>
        </p:nvGrpSpPr>
        <p:grpSpPr>
          <a:xfrm rot="21383364">
            <a:off x="7626185" y="235178"/>
            <a:ext cx="3781553" cy="2472719"/>
            <a:chOff x="4893218" y="3883835"/>
            <a:chExt cx="1928191" cy="2078401"/>
          </a:xfrm>
        </p:grpSpPr>
        <p:sp>
          <p:nvSpPr>
            <p:cNvPr id="7" name="Rectangle 6"/>
            <p:cNvSpPr/>
            <p:nvPr/>
          </p:nvSpPr>
          <p:spPr>
            <a:xfrm rot="20747673">
              <a:off x="4893218" y="4144442"/>
              <a:ext cx="1928191" cy="181779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217835">
              <a:off x="4893218" y="3994871"/>
              <a:ext cx="1928191" cy="181779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ES" u="sng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s-ES" u="sng" dirty="0" err="1" smtClean="0">
                  <a:solidFill>
                    <a:schemeClr val="bg1"/>
                  </a:solidFill>
                </a:rPr>
                <a:t>Polling</a:t>
              </a:r>
              <a:r>
                <a:rPr lang="es-ES" u="sng" dirty="0" smtClean="0">
                  <a:solidFill>
                    <a:schemeClr val="bg1"/>
                  </a:solidFill>
                </a:rPr>
                <a:t> Response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delivers</a:t>
              </a:r>
              <a:r>
                <a:rPr lang="es-ES" u="sng" dirty="0" smtClean="0">
                  <a:solidFill>
                    <a:schemeClr val="bg1"/>
                  </a:solidFill>
                </a:rPr>
                <a:t> a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token</a:t>
              </a:r>
              <a:r>
                <a:rPr lang="es-ES" u="sng" dirty="0" smtClean="0">
                  <a:solidFill>
                    <a:schemeClr val="bg1"/>
                  </a:solidFill>
                </a:rPr>
                <a:t>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if</a:t>
              </a:r>
              <a:r>
                <a:rPr lang="es-ES" u="sng" dirty="0" smtClean="0">
                  <a:solidFill>
                    <a:schemeClr val="bg1"/>
                  </a:solidFill>
                </a:rPr>
                <a:t>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user</a:t>
              </a:r>
              <a:r>
                <a:rPr lang="es-ES" u="sng" dirty="0" smtClean="0">
                  <a:solidFill>
                    <a:schemeClr val="bg1"/>
                  </a:solidFill>
                </a:rPr>
                <a:t> has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already</a:t>
              </a:r>
              <a:r>
                <a:rPr lang="es-ES" u="sng" dirty="0" smtClean="0">
                  <a:solidFill>
                    <a:schemeClr val="bg1"/>
                  </a:solidFill>
                </a:rPr>
                <a:t>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been</a:t>
              </a:r>
              <a:r>
                <a:rPr lang="es-ES" u="sng" dirty="0" smtClean="0">
                  <a:solidFill>
                    <a:schemeClr val="bg1"/>
                  </a:solidFill>
                </a:rPr>
                <a:t>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authenticated</a:t>
              </a:r>
              <a:r>
                <a:rPr lang="es-ES" u="sng" dirty="0" smtClean="0">
                  <a:solidFill>
                    <a:schemeClr val="bg1"/>
                  </a:solidFill>
                </a:rPr>
                <a:t>,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otherwise</a:t>
              </a:r>
              <a:r>
                <a:rPr lang="es-ES" u="sng" dirty="0" smtClean="0">
                  <a:solidFill>
                    <a:schemeClr val="bg1"/>
                  </a:solidFill>
                </a:rPr>
                <a:t>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an</a:t>
              </a:r>
              <a:r>
                <a:rPr lang="es-ES" u="sng" dirty="0" smtClean="0">
                  <a:solidFill>
                    <a:schemeClr val="bg1"/>
                  </a:solidFill>
                </a:rPr>
                <a:t> AUTHORIZATION_PENDING error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is</a:t>
              </a:r>
              <a:r>
                <a:rPr lang="es-ES" u="sng" dirty="0" smtClean="0">
                  <a:solidFill>
                    <a:schemeClr val="bg1"/>
                  </a:solidFill>
                </a:rPr>
                <a:t> </a:t>
              </a:r>
              <a:r>
                <a:rPr lang="es-ES" u="sng" dirty="0" err="1" smtClean="0">
                  <a:solidFill>
                    <a:schemeClr val="bg1"/>
                  </a:solidFill>
                </a:rPr>
                <a:t>returned</a:t>
              </a:r>
              <a:r>
                <a:rPr lang="es-ES" u="sng" dirty="0" smtClean="0">
                  <a:solidFill>
                    <a:schemeClr val="bg1"/>
                  </a:solidFill>
                </a:rPr>
                <a:t>.</a:t>
              </a:r>
              <a:endParaRPr lang="x-none" u="sng" dirty="0">
                <a:solidFill>
                  <a:schemeClr val="bg1"/>
                </a:solidFill>
              </a:endParaRPr>
            </a:p>
            <a:p>
              <a:pPr algn="ctr"/>
              <a:endParaRPr lang="en-US" u="sng" dirty="0">
                <a:solidFill>
                  <a:schemeClr val="bg1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870898" y="3883835"/>
              <a:ext cx="182613" cy="300673"/>
            </a:xfrm>
            <a:prstGeom prst="ellipse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</p:grpSp>
      <p:grpSp>
        <p:nvGrpSpPr>
          <p:cNvPr id="10" name="Group 9"/>
          <p:cNvGrpSpPr/>
          <p:nvPr/>
        </p:nvGrpSpPr>
        <p:grpSpPr>
          <a:xfrm rot="21383364">
            <a:off x="4428802" y="3744102"/>
            <a:ext cx="2438612" cy="2805460"/>
            <a:chOff x="4893217" y="3829380"/>
            <a:chExt cx="1928192" cy="2132856"/>
          </a:xfrm>
        </p:grpSpPr>
        <p:sp>
          <p:nvSpPr>
            <p:cNvPr id="11" name="Rectangle 10"/>
            <p:cNvSpPr/>
            <p:nvPr/>
          </p:nvSpPr>
          <p:spPr>
            <a:xfrm rot="20747673">
              <a:off x="4893218" y="4144442"/>
              <a:ext cx="1928191" cy="181779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17835">
              <a:off x="4893217" y="3994871"/>
              <a:ext cx="1928191" cy="1817794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ES" dirty="0" err="1" smtClean="0">
                  <a:solidFill>
                    <a:schemeClr val="bg1"/>
                  </a:solidFill>
                </a:rPr>
                <a:t>If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the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client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is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polling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too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quickly</a:t>
              </a:r>
              <a:r>
                <a:rPr lang="es-ES" dirty="0" smtClean="0">
                  <a:solidFill>
                    <a:schemeClr val="bg1"/>
                  </a:solidFill>
                </a:rPr>
                <a:t>, </a:t>
              </a:r>
              <a:r>
                <a:rPr lang="es-ES" dirty="0" err="1" smtClean="0">
                  <a:solidFill>
                    <a:schemeClr val="bg1"/>
                  </a:solidFill>
                </a:rPr>
                <a:t>an</a:t>
              </a:r>
              <a:r>
                <a:rPr lang="es-ES" dirty="0" smtClean="0">
                  <a:solidFill>
                    <a:schemeClr val="bg1"/>
                  </a:solidFill>
                </a:rPr>
                <a:t> SLOW_DOWN error </a:t>
              </a:r>
              <a:r>
                <a:rPr lang="es-ES" dirty="0" err="1" smtClean="0">
                  <a:solidFill>
                    <a:schemeClr val="bg1"/>
                  </a:solidFill>
                </a:rPr>
                <a:t>is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return</a:t>
              </a:r>
              <a:r>
                <a:rPr lang="es-ES" dirty="0" smtClean="0">
                  <a:solidFill>
                    <a:schemeClr val="bg1"/>
                  </a:solidFill>
                </a:rPr>
                <a:t> to </a:t>
              </a:r>
              <a:r>
                <a:rPr lang="es-ES" dirty="0" err="1" smtClean="0">
                  <a:solidFill>
                    <a:schemeClr val="bg1"/>
                  </a:solidFill>
                </a:rPr>
                <a:t>indicate</a:t>
              </a:r>
              <a:r>
                <a:rPr lang="es-ES" dirty="0" smtClean="0">
                  <a:solidFill>
                    <a:schemeClr val="bg1"/>
                  </a:solidFill>
                </a:rPr>
                <a:t> </a:t>
              </a:r>
              <a:r>
                <a:rPr lang="es-ES" dirty="0" err="1" smtClean="0">
                  <a:solidFill>
                    <a:schemeClr val="bg1"/>
                  </a:solidFill>
                </a:rPr>
                <a:t>that</a:t>
              </a:r>
              <a:r>
                <a:rPr lang="es-ES" dirty="0">
                  <a:solidFill>
                    <a:schemeClr val="bg1"/>
                  </a:solidFill>
                </a:rPr>
                <a:t> </a:t>
              </a:r>
              <a:r>
                <a:rPr lang="x-none" dirty="0" smtClean="0">
                  <a:solidFill>
                    <a:schemeClr val="bg1"/>
                  </a:solidFill>
                </a:rPr>
                <a:t>should </a:t>
              </a:r>
              <a:r>
                <a:rPr lang="x-none" dirty="0">
                  <a:solidFill>
                    <a:schemeClr val="bg1"/>
                  </a:solidFill>
                </a:rPr>
                <a:t>back off at a reasonable </a:t>
              </a:r>
              <a:r>
                <a:rPr lang="x-none" dirty="0" smtClean="0">
                  <a:solidFill>
                    <a:schemeClr val="bg1"/>
                  </a:solidFill>
                </a:rPr>
                <a:t>rate</a:t>
              </a:r>
              <a:r>
                <a:rPr lang="es-ES" dirty="0" smtClean="0">
                  <a:solidFill>
                    <a:schemeClr val="bg1"/>
                  </a:solidFill>
                </a:rPr>
                <a:t>.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689264" y="3829380"/>
              <a:ext cx="336097" cy="325653"/>
            </a:xfrm>
            <a:prstGeom prst="ellipse">
              <a:avLst/>
            </a:prstGeom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10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245095" y="188014"/>
            <a:ext cx="11726943" cy="754667"/>
          </a:xfrm>
          <a:prstGeom prst="rect">
            <a:avLst/>
          </a:prstGeom>
        </p:spPr>
        <p:txBody>
          <a:bodyPr vert="horz" wrap="square" lIns="121900" tIns="121900" rIns="121900" bIns="121900" rtlCol="0" anchor="t" anchorCtr="0">
            <a:noAutofit/>
          </a:bodyPr>
          <a:lstStyle/>
          <a:p>
            <a:r>
              <a:rPr lang="x-none" sz="4400" dirty="0"/>
              <a:t>Token </a:t>
            </a:r>
            <a:r>
              <a:rPr lang="es-ES" sz="4400" dirty="0" err="1" smtClean="0"/>
              <a:t>Notification</a:t>
            </a:r>
            <a:endParaRPr lang="x-none" sz="4400" dirty="0"/>
          </a:p>
        </p:txBody>
      </p:sp>
      <p:sp>
        <p:nvSpPr>
          <p:cNvPr id="14" name="Shape 103"/>
          <p:cNvSpPr txBox="1"/>
          <p:nvPr/>
        </p:nvSpPr>
        <p:spPr>
          <a:xfrm>
            <a:off x="245095" y="1124161"/>
            <a:ext cx="11726943" cy="3306438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pPr indent="-93131">
              <a:buClr>
                <a:schemeClr val="dk1"/>
              </a:buClr>
              <a:buSzPct val="110000"/>
            </a:pPr>
            <a:r>
              <a:rPr lang="x-none" sz="1333" dirty="0"/>
              <a:t>POST /cb HTTP/1.1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Host: client.example.com</a:t>
            </a:r>
            <a:endParaRPr lang="es-ES" sz="1333" dirty="0"/>
          </a:p>
          <a:p>
            <a:pPr>
              <a:buClr>
                <a:schemeClr val="dk1"/>
              </a:buClr>
              <a:buSzPct val="110000"/>
            </a:pPr>
            <a:r>
              <a:rPr lang="es-ES" sz="1400" dirty="0" err="1"/>
              <a:t>Authorization</a:t>
            </a:r>
            <a:r>
              <a:rPr lang="es-ES" sz="1400" dirty="0"/>
              <a:t>: </a:t>
            </a:r>
            <a:r>
              <a:rPr lang="es-ES" sz="1400" dirty="0" err="1"/>
              <a:t>Bearer</a:t>
            </a:r>
            <a:r>
              <a:rPr lang="es-ES" sz="1400" dirty="0"/>
              <a:t> 8d67dc78-7faa-4d41-aabd-67707b374255</a:t>
            </a:r>
            <a:endParaRPr lang="x-none" sz="1333" dirty="0"/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Content-Type: application/json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 smtClean="0"/>
              <a:t>{</a:t>
            </a:r>
            <a:endParaRPr lang="x-none" sz="1333" dirty="0"/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"auth_req_id": "1c266114-a1be-4252-8ad1-04986c5b9ac1</a:t>
            </a:r>
            <a:r>
              <a:rPr lang="x-none" sz="1333" dirty="0" smtClean="0"/>
              <a:t>",</a:t>
            </a:r>
            <a:endParaRPr lang="es-ES" sz="1333" dirty="0" smtClean="0"/>
          </a:p>
          <a:p>
            <a:pPr>
              <a:buClr>
                <a:schemeClr val="dk1"/>
              </a:buClr>
              <a:buSzPct val="110000"/>
            </a:pPr>
            <a:r>
              <a:rPr lang="es-ES" sz="1333" dirty="0" smtClean="0"/>
              <a:t>	</a:t>
            </a:r>
            <a:r>
              <a:rPr lang="x-none" sz="1333" dirty="0" smtClean="0"/>
              <a:t>"</a:t>
            </a:r>
            <a:r>
              <a:rPr lang="x-none" sz="1333" dirty="0"/>
              <a:t>access_token": "SlAV32hkKG</a:t>
            </a:r>
            <a:r>
              <a:rPr lang="x-none" sz="1333" dirty="0" smtClean="0"/>
              <a:t>",</a:t>
            </a:r>
            <a:endParaRPr lang="x-none" sz="1333" dirty="0"/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"token_type": "Bearer",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"refresh_token": "8xLOxBtZp8",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"expires_in": 3600,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"id_token": "</a:t>
            </a:r>
            <a:r>
              <a:rPr lang="x-none" sz="1333" dirty="0" smtClean="0"/>
              <a:t>eyJhbGciOiJSUzI1NiIsImtpZCI6IjFlOWdkazcifQ.ewogImlzcyI6ICJodHRwOi8vc2VydmVyLmV4YW1wbGUuY29tIiwKICJzdWIiOiAiMjQ4Mjg5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	 </a:t>
            </a:r>
            <a:r>
              <a:rPr lang="x-none" sz="1333" dirty="0" smtClean="0"/>
              <a:t>NzYxMDAxIiwKICJhdWQiOiAiczZCaGRSa3F0MyIsCiAibm9uY2UiOiAibi0wUzZfV3pBMk1qIiwKICJleHAiOiAxMzExMjgxOTcwLAogImlhdCI6IDEz</a:t>
            </a:r>
            <a:r>
              <a:rPr lang="es-ES" sz="1333" dirty="0"/>
              <a:t> </a:t>
            </a:r>
            <a:r>
              <a:rPr lang="x-none" sz="1333" dirty="0" smtClean="0"/>
              <a:t>MTEy</a:t>
            </a:r>
            <a:r>
              <a:rPr lang="es-ES" sz="1333" dirty="0"/>
              <a:t> </a:t>
            </a:r>
            <a:r>
              <a:rPr lang="es-ES" sz="1333" dirty="0" smtClean="0"/>
              <a:t>	 </a:t>
            </a:r>
            <a:r>
              <a:rPr lang="x-none" sz="1333" dirty="0" smtClean="0"/>
              <a:t>O</a:t>
            </a:r>
            <a:r>
              <a:rPr lang="es-ES" sz="1333" dirty="0" smtClean="0"/>
              <a:t> </a:t>
            </a:r>
            <a:r>
              <a:rPr lang="x-none" sz="1333" dirty="0" smtClean="0"/>
              <a:t>DA5NzAKfQ.ggW8hZ1EuVLuxNuuIJKX_V8a_OMXzR0EHR9R6jgdqrOOF4daGU96Sr_P6qJp6IcmD3HP99Obi1PRs-cwh3LO-p146</a:t>
            </a:r>
            <a:r>
              <a:rPr lang="es-ES" sz="1333" dirty="0"/>
              <a:t> </a:t>
            </a:r>
            <a:r>
              <a:rPr lang="x-none" sz="1333" dirty="0" smtClean="0"/>
              <a:t>waJ8IhehcwL7F09J</a:t>
            </a:r>
            <a:r>
              <a:rPr lang="es-ES" sz="1333" dirty="0" smtClean="0"/>
              <a:t> 	</a:t>
            </a:r>
            <a:r>
              <a:rPr lang="x-none" sz="1333" dirty="0" smtClean="0"/>
              <a:t>dijmBqkvPeB2T9CJNqeGpegccMg4vfKjkM8FcGvnzZUN4_KSP0aAp1tOJ1zZwgjxqGByKHiOtX7TpdQyHE5lcMiKPXfEIQILVq0pc_E2DzL7emopWoaoZTF</a:t>
            </a:r>
            <a:r>
              <a:rPr lang="es-ES" sz="1333" dirty="0" smtClean="0"/>
              <a:t>	</a:t>
            </a:r>
            <a:r>
              <a:rPr lang="x-none" sz="1333" dirty="0" smtClean="0"/>
              <a:t>_m</a:t>
            </a:r>
            <a:r>
              <a:rPr lang="es-ES" sz="1333" dirty="0" smtClean="0"/>
              <a:t> </a:t>
            </a:r>
            <a:r>
              <a:rPr lang="x-none" sz="1333" dirty="0" smtClean="0"/>
              <a:t>0_N0YzFC6g6EJbOEoRoSK5hoDalrcvRYLSrQAZZKflyuVCyixEoV9GfNQC3_osjzw2PAithfubEEBLuVVk4XUVrWOLrLl0nx7RkKU8NXNHq-rvKMzqg</a:t>
            </a:r>
            <a:r>
              <a:rPr lang="x-none" sz="1333" dirty="0"/>
              <a:t>"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}</a:t>
            </a:r>
          </a:p>
          <a:p>
            <a:pPr>
              <a:buClr>
                <a:schemeClr val="dk1"/>
              </a:buClr>
            </a:pPr>
            <a:endParaRPr sz="1333" dirty="0"/>
          </a:p>
        </p:txBody>
      </p:sp>
      <p:sp>
        <p:nvSpPr>
          <p:cNvPr id="15" name="Oval Callout 14"/>
          <p:cNvSpPr/>
          <p:nvPr/>
        </p:nvSpPr>
        <p:spPr>
          <a:xfrm>
            <a:off x="6302250" y="91892"/>
            <a:ext cx="2238436" cy="1032269"/>
          </a:xfrm>
          <a:prstGeom prst="wedgeEllipseCallout">
            <a:avLst>
              <a:gd name="adj1" fmla="val -256192"/>
              <a:gd name="adj2" fmla="val 7415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bg1"/>
                </a:solidFill>
              </a:rPr>
              <a:t>In the ”Notification Mode” the Token is not a Response to a Request, it is deliver in an HTTP POST Request.</a:t>
            </a:r>
            <a:endParaRPr lang="en-AU" sz="1000" b="1" dirty="0">
              <a:solidFill>
                <a:schemeClr val="bg1"/>
              </a:solidFill>
            </a:endParaRPr>
          </a:p>
        </p:txBody>
      </p:sp>
      <p:sp>
        <p:nvSpPr>
          <p:cNvPr id="16" name="Oval Callout 15"/>
          <p:cNvSpPr/>
          <p:nvPr/>
        </p:nvSpPr>
        <p:spPr>
          <a:xfrm>
            <a:off x="6302249" y="1305641"/>
            <a:ext cx="2360983" cy="1220743"/>
          </a:xfrm>
          <a:prstGeom prst="wedgeEllipseCallout">
            <a:avLst>
              <a:gd name="adj1" fmla="val -107831"/>
              <a:gd name="adj2" fmla="val -655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bg1"/>
                </a:solidFill>
              </a:rPr>
              <a:t>Bearer Token to authenticate the OP. It is the </a:t>
            </a:r>
            <a:r>
              <a:rPr lang="en-AU" sz="1000" b="1" dirty="0" err="1" smtClean="0">
                <a:solidFill>
                  <a:schemeClr val="bg1"/>
                </a:solidFill>
              </a:rPr>
              <a:t>client_notification_token</a:t>
            </a:r>
            <a:r>
              <a:rPr lang="en-AU" sz="1000" b="1" dirty="0" smtClean="0">
                <a:solidFill>
                  <a:schemeClr val="bg1"/>
                </a:solidFill>
              </a:rPr>
              <a:t> value sent in the authentication request.</a:t>
            </a:r>
          </a:p>
          <a:p>
            <a:pPr algn="ctr"/>
            <a:endParaRPr lang="en-AU" sz="1000" b="1" dirty="0">
              <a:solidFill>
                <a:schemeClr val="bg1"/>
              </a:solidFill>
            </a:endParaRPr>
          </a:p>
        </p:txBody>
      </p:sp>
      <p:sp>
        <p:nvSpPr>
          <p:cNvPr id="17" name="Oval Callout 16"/>
          <p:cNvSpPr/>
          <p:nvPr/>
        </p:nvSpPr>
        <p:spPr>
          <a:xfrm>
            <a:off x="5698934" y="5237877"/>
            <a:ext cx="2351557" cy="1021521"/>
          </a:xfrm>
          <a:prstGeom prst="wedgeEllipseCallout">
            <a:avLst>
              <a:gd name="adj1" fmla="val -108191"/>
              <a:gd name="adj2" fmla="val -326379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bg1"/>
                </a:solidFill>
              </a:rPr>
              <a:t>This delivery mode requires to identify the transaction associated with this token</a:t>
            </a:r>
            <a:endParaRPr lang="en-AU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14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Resources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mtClean="0"/>
              <a:t>Mobile Operator Discovery, Registration &amp; Authentication (MODRNA) OpenID working group</a:t>
            </a:r>
          </a:p>
          <a:p>
            <a:pPr lvl="1"/>
            <a:r>
              <a:rPr lang="en-AU" smtClean="0"/>
              <a:t>Web page: </a:t>
            </a:r>
            <a:r>
              <a:rPr lang="en-AU" smtClean="0">
                <a:hlinkClick r:id="rId3"/>
              </a:rPr>
              <a:t>http://openid.net/wg/mobile/</a:t>
            </a:r>
            <a:endParaRPr lang="en-AU" smtClean="0"/>
          </a:p>
          <a:p>
            <a:pPr lvl="1"/>
            <a:r>
              <a:rPr lang="en-AU" err="1" smtClean="0"/>
              <a:t>Bitbucket</a:t>
            </a:r>
            <a:r>
              <a:rPr lang="en-AU" smtClean="0"/>
              <a:t> repo: </a:t>
            </a:r>
            <a:r>
              <a:rPr lang="en-AU" smtClean="0">
                <a:hlinkClick r:id="rId4"/>
              </a:rPr>
              <a:t>https://bitbucket.org/openid/mobile/</a:t>
            </a:r>
            <a:endParaRPr lang="en-AU" smtClean="0"/>
          </a:p>
          <a:p>
            <a:pPr lvl="1"/>
            <a:r>
              <a:rPr lang="en-AU" smtClean="0"/>
              <a:t>Email list: </a:t>
            </a:r>
            <a:r>
              <a:rPr lang="en-AU" smtClean="0">
                <a:hlinkClick r:id="rId5"/>
              </a:rPr>
              <a:t>openid-specs-mobile-profile@lists.openid.net</a:t>
            </a:r>
            <a:endParaRPr lang="en-AU" smtClean="0"/>
          </a:p>
          <a:p>
            <a:pPr lvl="1"/>
            <a:r>
              <a:rPr lang="en-AU" smtClean="0"/>
              <a:t>Email archive: </a:t>
            </a:r>
            <a:r>
              <a:rPr lang="en-AU" smtClean="0">
                <a:hlinkClick r:id="rId6"/>
              </a:rPr>
              <a:t>http://lists.openid.net/pipermail/openid-specs-mobile-profile/</a:t>
            </a:r>
            <a:endParaRPr lang="en-AU" smtClean="0"/>
          </a:p>
          <a:p>
            <a:r>
              <a:rPr lang="en-AU" smtClean="0"/>
              <a:t>Draft Client Initiated Backchannel Authentication</a:t>
            </a:r>
          </a:p>
          <a:p>
            <a:pPr lvl="1"/>
            <a:r>
              <a:rPr lang="en-AU" smtClean="0"/>
              <a:t>Web: </a:t>
            </a:r>
            <a:r>
              <a:rPr lang="en-AU">
                <a:hlinkClick r:id="rId7"/>
              </a:rPr>
              <a:t>http://</a:t>
            </a:r>
            <a:r>
              <a:rPr lang="en-AU" smtClean="0">
                <a:hlinkClick r:id="rId7"/>
              </a:rPr>
              <a:t>openid.net/specs/openid-connect-modrna-client-initiated-backchannel-authentication-1_0.html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2712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en-AU" sz="4400" smtClean="0"/>
              <a:t>OpenID Connect at a glance</a:t>
            </a:r>
            <a:endParaRPr lang="en-AU" sz="4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4815"/>
            <a:ext cx="10515600" cy="5044964"/>
          </a:xfrm>
        </p:spPr>
        <p:txBody>
          <a:bodyPr>
            <a:normAutofit/>
          </a:bodyPr>
          <a:lstStyle/>
          <a:p>
            <a:r>
              <a:rPr lang="en-AU" smtClean="0"/>
              <a:t>OpenID Connect allows Relaying Parties (RP) to authenticate their users for clients of all types, including browser-based </a:t>
            </a:r>
            <a:r>
              <a:rPr lang="en-AU" err="1" smtClean="0"/>
              <a:t>Javascript</a:t>
            </a:r>
            <a:r>
              <a:rPr lang="en-AU" smtClean="0"/>
              <a:t> and native mobile apps, to launch sing-in flows and receive verifiable assertions about the identity of signed-in users.</a:t>
            </a:r>
          </a:p>
          <a:p>
            <a:r>
              <a:rPr lang="en-AU" smtClean="0"/>
              <a:t>Users want to consume a web site from a consumption device (CD) and they will be authenticated in an authentication device (AD). Both devices, AD and CD can be the same.</a:t>
            </a:r>
          </a:p>
          <a:p>
            <a:r>
              <a:rPr lang="en-AU"/>
              <a:t>A</a:t>
            </a:r>
            <a:r>
              <a:rPr lang="en-AU" smtClean="0"/>
              <a:t>ll of these flows initiated by the RP require the end-user interaction from the consumption and, they are based on HTTP redirection mechanism.</a:t>
            </a:r>
          </a:p>
        </p:txBody>
      </p:sp>
    </p:spTree>
    <p:extLst>
      <p:ext uri="{BB962C8B-B14F-4D97-AF65-F5344CB8AC3E}">
        <p14:creationId xmlns:p14="http://schemas.microsoft.com/office/powerpoint/2010/main" val="358405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en-AU" sz="4400"/>
              <a:t>What is the CIBA about?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4815"/>
            <a:ext cx="10515600" cy="5044964"/>
          </a:xfrm>
        </p:spPr>
        <p:txBody>
          <a:bodyPr>
            <a:normAutofit fontScale="92500"/>
          </a:bodyPr>
          <a:lstStyle/>
          <a:p>
            <a:r>
              <a:rPr lang="en-AU"/>
              <a:t>New OpenID Connect flow to authenticate users without having user interaction from the consumption device.</a:t>
            </a:r>
          </a:p>
          <a:p>
            <a:r>
              <a:rPr lang="en-AU"/>
              <a:t>Direct communication from the RP to the OP (No redirections).</a:t>
            </a:r>
          </a:p>
          <a:p>
            <a:r>
              <a:rPr lang="en-AU"/>
              <a:t>Same semantic of the OpenID Connect Authentication flow.</a:t>
            </a:r>
          </a:p>
          <a:p>
            <a:r>
              <a:rPr lang="en-AU"/>
              <a:t>Authentication requests are made using MODRNA Profile.</a:t>
            </a:r>
          </a:p>
          <a:p>
            <a:r>
              <a:rPr lang="en-AU"/>
              <a:t>Two modes of deliver the authentication result:</a:t>
            </a:r>
          </a:p>
          <a:p>
            <a:pPr lvl="1"/>
            <a:r>
              <a:rPr lang="en-AU"/>
              <a:t>Polling mode.</a:t>
            </a:r>
          </a:p>
          <a:p>
            <a:pPr lvl="1"/>
            <a:r>
              <a:rPr lang="en-AU"/>
              <a:t>Notification mode.</a:t>
            </a:r>
          </a:p>
          <a:p>
            <a:r>
              <a:rPr lang="en-AU"/>
              <a:t>No new scope values.</a:t>
            </a:r>
          </a:p>
          <a:p>
            <a:r>
              <a:rPr lang="en-AU"/>
              <a:t>Some new parameters.</a:t>
            </a:r>
          </a:p>
          <a:p>
            <a:r>
              <a:rPr lang="en-AU"/>
              <a:t>No Authentication device, so no traditional username/</a:t>
            </a:r>
            <a:r>
              <a:rPr lang="en-AU" err="1"/>
              <a:t>passwd</a:t>
            </a:r>
            <a:r>
              <a:rPr lang="en-AU"/>
              <a:t> </a:t>
            </a:r>
            <a:r>
              <a:rPr lang="en-AU" smtClean="0"/>
              <a:t>is possible</a:t>
            </a:r>
          </a:p>
        </p:txBody>
      </p:sp>
    </p:spTree>
    <p:extLst>
      <p:ext uri="{BB962C8B-B14F-4D97-AF65-F5344CB8AC3E}">
        <p14:creationId xmlns:p14="http://schemas.microsoft.com/office/powerpoint/2010/main" val="155950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en-AU" sz="4400"/>
              <a:t>What is the CIBA for?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4815"/>
            <a:ext cx="10515600" cy="5044964"/>
          </a:xfrm>
        </p:spPr>
        <p:txBody>
          <a:bodyPr>
            <a:normAutofit/>
          </a:bodyPr>
          <a:lstStyle/>
          <a:p>
            <a:r>
              <a:rPr lang="en-AU"/>
              <a:t>RP’s that need to initiate an end-user authentication flow and the end-user interaction from the consumption device is not needed.</a:t>
            </a:r>
          </a:p>
          <a:p>
            <a:r>
              <a:rPr lang="en-AU"/>
              <a:t>Examples</a:t>
            </a:r>
          </a:p>
          <a:p>
            <a:pPr lvl="1"/>
            <a:r>
              <a:rPr lang="en-AU"/>
              <a:t>A call </a:t>
            </a:r>
            <a:r>
              <a:rPr lang="en-AU" err="1"/>
              <a:t>center</a:t>
            </a:r>
            <a:r>
              <a:rPr lang="en-AU"/>
              <a:t> agent wants to authenticate a caller. Using additional scopes like e.g. “profile” or “phone” the call </a:t>
            </a:r>
            <a:r>
              <a:rPr lang="en-AU" err="1"/>
              <a:t>center</a:t>
            </a:r>
            <a:r>
              <a:rPr lang="en-AU"/>
              <a:t> agent would get access to claims about the user like “</a:t>
            </a:r>
            <a:r>
              <a:rPr lang="en-AU" err="1"/>
              <a:t>phone_number</a:t>
            </a:r>
            <a:r>
              <a:rPr lang="en-AU"/>
              <a:t>” and “</a:t>
            </a:r>
            <a:r>
              <a:rPr lang="en-AU" err="1"/>
              <a:t>phone_number_verified</a:t>
            </a:r>
            <a:r>
              <a:rPr lang="en-AU"/>
              <a:t>”.</a:t>
            </a:r>
          </a:p>
          <a:p>
            <a:pPr lvl="1"/>
            <a:endParaRPr lang="en-AU"/>
          </a:p>
          <a:p>
            <a:pPr lvl="1"/>
            <a:r>
              <a:rPr lang="en-AU"/>
              <a:t>A bank teller wants to authenticate a customer in a bank branch, so it is using CIBA for </a:t>
            </a:r>
            <a:r>
              <a:rPr lang="en-AU" err="1"/>
              <a:t>auth</a:t>
            </a:r>
            <a:r>
              <a:rPr lang="en-AU"/>
              <a:t> in a face-to-face scenario.</a:t>
            </a:r>
          </a:p>
        </p:txBody>
      </p:sp>
    </p:spTree>
    <p:extLst>
      <p:ext uri="{BB962C8B-B14F-4D97-AF65-F5344CB8AC3E}">
        <p14:creationId xmlns:p14="http://schemas.microsoft.com/office/powerpoint/2010/main" val="18213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en-AU" sz="4400"/>
              <a:t>CIBA Overview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169656"/>
              </p:ext>
            </p:extLst>
          </p:nvPr>
        </p:nvGraphicFramePr>
        <p:xfrm>
          <a:off x="838200" y="1335088"/>
          <a:ext cx="10515600" cy="504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6622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en-AU" sz="4400" dirty="0" smtClean="0"/>
              <a:t>CIBA Polling Mode</a:t>
            </a:r>
            <a:endParaRPr lang="en-AU" sz="44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39390" y="2648933"/>
            <a:ext cx="4838482" cy="7047"/>
          </a:xfrm>
          <a:prstGeom prst="straightConnector1">
            <a:avLst/>
          </a:prstGeom>
          <a:ln w="38100">
            <a:solidFill>
              <a:schemeClr val="bg1"/>
            </a:solidFill>
            <a:headEnd type="triangl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9767478" y="2557993"/>
            <a:ext cx="2173371" cy="1497896"/>
            <a:chOff x="9264239" y="3340417"/>
            <a:chExt cx="2173371" cy="1497896"/>
          </a:xfrm>
        </p:grpSpPr>
        <p:grpSp>
          <p:nvGrpSpPr>
            <p:cNvPr id="34" name="Group 33"/>
            <p:cNvGrpSpPr/>
            <p:nvPr/>
          </p:nvGrpSpPr>
          <p:grpSpPr>
            <a:xfrm>
              <a:off x="10345571" y="3583656"/>
              <a:ext cx="1092039" cy="1092039"/>
              <a:chOff x="10345571" y="3583656"/>
              <a:chExt cx="1092039" cy="109203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45571" y="3583656"/>
                <a:ext cx="1092039" cy="1092039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0795626" y="3986985"/>
                <a:ext cx="5169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AD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64239" y="3340417"/>
              <a:ext cx="1522009" cy="1497896"/>
            </a:xfrm>
            <a:prstGeom prst="rect">
              <a:avLst/>
            </a:prstGeom>
          </p:spPr>
        </p:pic>
      </p:grpSp>
      <p:cxnSp>
        <p:nvCxnSpPr>
          <p:cNvPr id="13" name="Straight Arrow Connector 12"/>
          <p:cNvCxnSpPr/>
          <p:nvPr/>
        </p:nvCxnSpPr>
        <p:spPr>
          <a:xfrm flipV="1">
            <a:off x="1939390" y="3027139"/>
            <a:ext cx="4847908" cy="9521"/>
          </a:xfrm>
          <a:prstGeom prst="straightConnector1">
            <a:avLst/>
          </a:prstGeom>
          <a:ln w="38100">
            <a:solidFill>
              <a:schemeClr val="bg1"/>
            </a:solidFill>
            <a:prstDash val="lgDash"/>
            <a:headEnd type="triangl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6827136" y="2185681"/>
            <a:ext cx="1623303" cy="2706831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954" y="2623145"/>
            <a:ext cx="917113" cy="91711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73304" y="2269574"/>
            <a:ext cx="51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47301" y="3540258"/>
            <a:ext cx="136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CIBA FLOW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8458727" y="3437556"/>
            <a:ext cx="1664424" cy="5958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2002705" y="2410709"/>
            <a:ext cx="340911" cy="358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383453" y="2360443"/>
            <a:ext cx="2337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CIBA Authentication Request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8525570" y="3117901"/>
            <a:ext cx="1453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User Interactions</a:t>
            </a:r>
            <a:endParaRPr lang="en-US" sz="1400" dirty="0"/>
          </a:p>
        </p:txBody>
      </p:sp>
      <p:sp>
        <p:nvSpPr>
          <p:cNvPr id="25" name="Oval 24"/>
          <p:cNvSpPr/>
          <p:nvPr/>
        </p:nvSpPr>
        <p:spPr>
          <a:xfrm>
            <a:off x="9081835" y="3529373"/>
            <a:ext cx="340911" cy="358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326626" y="2254478"/>
            <a:ext cx="1612764" cy="263803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CLIENT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6345374" y="2871325"/>
            <a:ext cx="340911" cy="358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357904" y="2756863"/>
            <a:ext cx="3811050" cy="27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CIBA Authentication Request Acknowledgement</a:t>
            </a:r>
            <a:endParaRPr lang="en-US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 flipH="1">
            <a:off x="1948817" y="4043508"/>
            <a:ext cx="4884224" cy="31305"/>
          </a:xfrm>
          <a:prstGeom prst="straightConnector1">
            <a:avLst/>
          </a:prstGeom>
          <a:ln w="38100">
            <a:solidFill>
              <a:schemeClr val="bg1"/>
            </a:solidFill>
            <a:headEnd type="triangl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1939390" y="4471883"/>
            <a:ext cx="4878319" cy="20445"/>
          </a:xfrm>
          <a:prstGeom prst="straightConnector1">
            <a:avLst/>
          </a:prstGeom>
          <a:ln w="38100">
            <a:solidFill>
              <a:schemeClr val="bg1"/>
            </a:solidFill>
            <a:prstDash val="lgDash"/>
            <a:headEnd type="triangl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1989632" y="3789496"/>
            <a:ext cx="340911" cy="358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2339969" y="3789496"/>
            <a:ext cx="2203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CIBA Polling Request Token</a:t>
            </a:r>
            <a:endParaRPr lang="en-US" sz="1400" dirty="0"/>
          </a:p>
        </p:txBody>
      </p:sp>
      <p:sp>
        <p:nvSpPr>
          <p:cNvPr id="54" name="Oval 53"/>
          <p:cNvSpPr/>
          <p:nvPr/>
        </p:nvSpPr>
        <p:spPr>
          <a:xfrm>
            <a:off x="6392240" y="4328825"/>
            <a:ext cx="340911" cy="358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709502" y="4184551"/>
            <a:ext cx="6644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Token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0671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en-AU" sz="4400" dirty="0" smtClean="0"/>
              <a:t>CIBA Polling Notification </a:t>
            </a:r>
            <a:r>
              <a:rPr lang="en-AU" sz="4400" dirty="0"/>
              <a:t>Mode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01683" y="2891651"/>
            <a:ext cx="4857335" cy="0"/>
          </a:xfrm>
          <a:prstGeom prst="straightConnector1">
            <a:avLst/>
          </a:prstGeom>
          <a:ln w="38100">
            <a:solidFill>
              <a:schemeClr val="bg1"/>
            </a:solidFill>
            <a:headEnd type="triangl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9729771" y="2793664"/>
            <a:ext cx="2173371" cy="1497896"/>
            <a:chOff x="9264239" y="3340417"/>
            <a:chExt cx="2173371" cy="1497896"/>
          </a:xfrm>
        </p:grpSpPr>
        <p:grpSp>
          <p:nvGrpSpPr>
            <p:cNvPr id="34" name="Group 33"/>
            <p:cNvGrpSpPr/>
            <p:nvPr/>
          </p:nvGrpSpPr>
          <p:grpSpPr>
            <a:xfrm>
              <a:off x="10345571" y="3583656"/>
              <a:ext cx="1092039" cy="1092039"/>
              <a:chOff x="10345571" y="3583656"/>
              <a:chExt cx="1092039" cy="1092039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45571" y="3583656"/>
                <a:ext cx="1092039" cy="1092039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0795626" y="3986985"/>
                <a:ext cx="5169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1"/>
                    </a:solidFill>
                  </a:rPr>
                  <a:t>AD</a:t>
                </a:r>
                <a:endParaRPr lang="en-US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64239" y="3340417"/>
              <a:ext cx="1522009" cy="1497896"/>
            </a:xfrm>
            <a:prstGeom prst="rect">
              <a:avLst/>
            </a:prstGeom>
          </p:spPr>
        </p:pic>
      </p:grpSp>
      <p:cxnSp>
        <p:nvCxnSpPr>
          <p:cNvPr id="13" name="Straight Arrow Connector 12"/>
          <p:cNvCxnSpPr/>
          <p:nvPr/>
        </p:nvCxnSpPr>
        <p:spPr>
          <a:xfrm flipV="1">
            <a:off x="1901683" y="3347653"/>
            <a:ext cx="4847908" cy="9521"/>
          </a:xfrm>
          <a:prstGeom prst="straightConnector1">
            <a:avLst/>
          </a:prstGeom>
          <a:ln w="38100">
            <a:solidFill>
              <a:schemeClr val="bg1"/>
            </a:solidFill>
            <a:prstDash val="lgDash"/>
            <a:headEnd type="triangl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6789429" y="2421352"/>
            <a:ext cx="1623303" cy="2706831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247" y="2858816"/>
            <a:ext cx="917113" cy="91711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35597" y="2505245"/>
            <a:ext cx="51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OP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09594" y="3775929"/>
            <a:ext cx="136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CIBA FLOW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8421020" y="3673227"/>
            <a:ext cx="1664424" cy="5958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1964998" y="2646380"/>
            <a:ext cx="340911" cy="358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345746" y="2596114"/>
            <a:ext cx="2337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CIBA Authentication Request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8487863" y="3353572"/>
            <a:ext cx="1453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User Interactions</a:t>
            </a:r>
            <a:endParaRPr lang="en-US" sz="1400" dirty="0"/>
          </a:p>
        </p:txBody>
      </p:sp>
      <p:sp>
        <p:nvSpPr>
          <p:cNvPr id="25" name="Oval 24"/>
          <p:cNvSpPr/>
          <p:nvPr/>
        </p:nvSpPr>
        <p:spPr>
          <a:xfrm>
            <a:off x="9044128" y="3765044"/>
            <a:ext cx="340911" cy="358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288919" y="2490149"/>
            <a:ext cx="1612764" cy="263803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CLIENT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6305523" y="3132432"/>
            <a:ext cx="340911" cy="358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517101" y="3003480"/>
            <a:ext cx="3811050" cy="27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CIBA Authentication Request Acknowledgement</a:t>
            </a:r>
            <a:endParaRPr lang="en-US" sz="1400" dirty="0"/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1901683" y="4707554"/>
            <a:ext cx="4878319" cy="20445"/>
          </a:xfrm>
          <a:prstGeom prst="straightConnector1">
            <a:avLst/>
          </a:prstGeom>
          <a:ln w="38100">
            <a:solidFill>
              <a:schemeClr val="bg1"/>
            </a:solidFill>
            <a:prstDash val="solid"/>
            <a:headEnd type="triangle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6244623" y="4538666"/>
            <a:ext cx="340911" cy="3582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551285" y="4420222"/>
            <a:ext cx="636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Token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249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es-ES" sz="4400"/>
              <a:t>CIBA </a:t>
            </a:r>
            <a:r>
              <a:rPr lang="es-ES" sz="4400" err="1"/>
              <a:t>Flow</a:t>
            </a:r>
            <a:r>
              <a:rPr lang="es-ES" sz="4400"/>
              <a:t>: </a:t>
            </a:r>
            <a:r>
              <a:rPr lang="x-none" sz="4400"/>
              <a:t>Authentication Request</a:t>
            </a:r>
            <a:endParaRPr lang="en-AU" sz="440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08195"/>
              </p:ext>
            </p:extLst>
          </p:nvPr>
        </p:nvGraphicFramePr>
        <p:xfrm>
          <a:off x="206604" y="1205786"/>
          <a:ext cx="3093006" cy="27652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424206" y="6032707"/>
            <a:ext cx="3091991" cy="433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smtClean="0">
                <a:latin typeface="+mn-lt"/>
                <a:ea typeface="Arial Rounded MT Bold" charset="0"/>
                <a:cs typeface="Arial Rounded MT Bold" charset="0"/>
              </a:rPr>
              <a:t>NEW </a:t>
            </a:r>
            <a:r>
              <a:rPr lang="es-ES" sz="2000" b="1" err="1" smtClean="0">
                <a:latin typeface="+mn-lt"/>
                <a:ea typeface="Arial Rounded MT Bold" charset="0"/>
                <a:cs typeface="Arial Rounded MT Bold" charset="0"/>
              </a:rPr>
              <a:t>Authorize</a:t>
            </a:r>
            <a:r>
              <a:rPr lang="es-ES" sz="2000" b="1" smtClean="0">
                <a:latin typeface="+mn-lt"/>
                <a:ea typeface="Arial Rounded MT Bold" charset="0"/>
                <a:cs typeface="Arial Rounded MT Bold" charset="0"/>
              </a:rPr>
              <a:t> </a:t>
            </a:r>
            <a:r>
              <a:rPr lang="es-ES" sz="2000" b="1" err="1" smtClean="0">
                <a:latin typeface="+mn-lt"/>
                <a:ea typeface="Arial Rounded MT Bold" charset="0"/>
                <a:cs typeface="Arial Rounded MT Bold" charset="0"/>
              </a:rPr>
              <a:t>Endpoint</a:t>
            </a:r>
            <a:r>
              <a:rPr lang="es-ES" sz="2000" b="1" smtClean="0">
                <a:latin typeface="+mn-lt"/>
                <a:ea typeface="Arial Rounded MT Bold" charset="0"/>
                <a:cs typeface="Arial Rounded MT Bold" charset="0"/>
              </a:rPr>
              <a:t>!!!</a:t>
            </a:r>
            <a:endParaRPr lang="en-AU" sz="2000" b="1">
              <a:latin typeface="+mn-lt"/>
              <a:ea typeface="Arial Rounded MT Bold" charset="0"/>
              <a:cs typeface="Arial Rounded MT Bold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3357" y="4333154"/>
            <a:ext cx="1899500" cy="1699553"/>
          </a:xfrm>
          <a:prstGeom prst="rect">
            <a:avLst/>
          </a:prstGeom>
        </p:spPr>
      </p:pic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60523923"/>
              </p:ext>
            </p:extLst>
          </p:nvPr>
        </p:nvGraphicFramePr>
        <p:xfrm>
          <a:off x="3969698" y="1216056"/>
          <a:ext cx="7794953" cy="5062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151816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604" y="355700"/>
            <a:ext cx="10515600" cy="812034"/>
          </a:xfrm>
        </p:spPr>
        <p:txBody>
          <a:bodyPr>
            <a:normAutofit/>
          </a:bodyPr>
          <a:lstStyle/>
          <a:p>
            <a:r>
              <a:rPr lang="es-ES" sz="4400"/>
              <a:t>CIBA </a:t>
            </a:r>
            <a:r>
              <a:rPr lang="es-ES" sz="4400" err="1"/>
              <a:t>Flow</a:t>
            </a:r>
            <a:r>
              <a:rPr lang="es-ES" sz="4400"/>
              <a:t>: </a:t>
            </a:r>
            <a:r>
              <a:rPr lang="x-none" sz="4400"/>
              <a:t>Authentication Request </a:t>
            </a:r>
            <a:r>
              <a:rPr lang="es-ES" sz="4400" err="1"/>
              <a:t>example</a:t>
            </a:r>
            <a:endParaRPr lang="en-AU" sz="4400"/>
          </a:p>
        </p:txBody>
      </p:sp>
      <p:sp>
        <p:nvSpPr>
          <p:cNvPr id="6" name="Shape 67"/>
          <p:cNvSpPr txBox="1"/>
          <p:nvPr/>
        </p:nvSpPr>
        <p:spPr>
          <a:xfrm>
            <a:off x="466638" y="1322158"/>
            <a:ext cx="11467695" cy="4754000"/>
          </a:xfrm>
          <a:prstGeom prst="rect">
            <a:avLst/>
          </a:prstGeom>
          <a:noFill/>
          <a:ln>
            <a:noFill/>
          </a:ln>
        </p:spPr>
        <p:txBody>
          <a:bodyPr wrap="square" lIns="121900" tIns="121900" rIns="121900" bIns="121900" anchor="t" anchorCtr="0">
            <a:noAutofit/>
          </a:bodyPr>
          <a:lstStyle/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           POST /bc-authorize HTTP/1.1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            Host: server.example.com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            Content-Type: application/json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            {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             "scope": "openid",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             "</a:t>
            </a:r>
            <a:r>
              <a:rPr lang="x-none" sz="1333" dirty="0" smtClean="0"/>
              <a:t>client_</a:t>
            </a:r>
            <a:r>
              <a:rPr lang="es-ES" sz="1333" dirty="0" err="1" smtClean="0"/>
              <a:t>notification_token</a:t>
            </a:r>
            <a:r>
              <a:rPr lang="x-none" sz="1333" dirty="0" smtClean="0"/>
              <a:t>": </a:t>
            </a:r>
            <a:r>
              <a:rPr lang="x-none" sz="1333" dirty="0"/>
              <a:t>"8d67dc78-7faa-4d41-aabd-67707b374255</a:t>
            </a:r>
            <a:r>
              <a:rPr lang="x-none" sz="1333" dirty="0" smtClean="0"/>
              <a:t>",</a:t>
            </a:r>
            <a:endParaRPr lang="es-ES" sz="1333" dirty="0" smtClean="0"/>
          </a:p>
          <a:p>
            <a:pPr>
              <a:buClr>
                <a:schemeClr val="dk1"/>
              </a:buClr>
              <a:buSzPct val="110000"/>
            </a:pPr>
            <a:r>
              <a:rPr lang="es-ES" sz="1333" dirty="0"/>
              <a:t> </a:t>
            </a:r>
            <a:r>
              <a:rPr lang="es-ES" sz="1333" dirty="0" smtClean="0"/>
              <a:t>            </a:t>
            </a:r>
            <a:r>
              <a:rPr lang="x-none" sz="1333" dirty="0" smtClean="0"/>
              <a:t>"</a:t>
            </a:r>
            <a:r>
              <a:rPr lang="x-none" sz="1333" dirty="0"/>
              <a:t>acr_values": "mod-mf",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             "login_hint_token</a:t>
            </a:r>
            <a:r>
              <a:rPr lang="x-none" sz="1333" dirty="0" smtClean="0"/>
              <a:t>":</a:t>
            </a:r>
            <a:r>
              <a:rPr lang="es-ES" sz="1333" dirty="0" smtClean="0"/>
              <a:t> </a:t>
            </a:r>
            <a:r>
              <a:rPr lang="x-none" sz="1333" dirty="0" smtClean="0"/>
              <a:t>"eyJhbGciOiJSU0EtT0FFUCIsImVuYyI6IkEyNTZHQ00ifQ.OKOawDo13gRp2ojaHV7LFpZcgV7T6DVZKTyKOMTYUmKoTCVJRgck</a:t>
            </a:r>
            <a:endParaRPr lang="es-ES" sz="1333" dirty="0" smtClean="0"/>
          </a:p>
          <a:p>
            <a:pPr>
              <a:buClr>
                <a:schemeClr val="dk1"/>
              </a:buClr>
              <a:buSzPct val="110000"/>
            </a:pPr>
            <a:r>
              <a:rPr lang="es-ES" sz="1333" dirty="0" smtClean="0"/>
              <a:t>              </a:t>
            </a:r>
            <a:r>
              <a:rPr lang="x-none" sz="1333" dirty="0"/>
              <a:t>CL9kiMT03JGeipsEdY3mx_etLbbWSrFr05kLzcSr4qKAq7YN7e9jwQRb23nfa6c9d-StnImGyFDb </a:t>
            </a:r>
            <a:r>
              <a:rPr lang="x-none" sz="1333" dirty="0" smtClean="0"/>
              <a:t>Sv04uVuxIp5Zms1gNxKKK2</a:t>
            </a:r>
            <a:r>
              <a:rPr lang="es-ES" sz="1333" dirty="0"/>
              <a:t> </a:t>
            </a:r>
            <a:r>
              <a:rPr lang="x-none" sz="1333" dirty="0" smtClean="0"/>
              <a:t>Da14B8S4rzVRltdYwam_</a:t>
            </a:r>
            <a:r>
              <a:rPr lang="es-ES" sz="1333" dirty="0" smtClean="0"/>
              <a:t>  </a:t>
            </a:r>
          </a:p>
          <a:p>
            <a:pPr>
              <a:buClr>
                <a:schemeClr val="dk1"/>
              </a:buClr>
              <a:buSzPct val="110000"/>
            </a:pPr>
            <a:r>
              <a:rPr lang="es-ES" sz="1333" dirty="0"/>
              <a:t> </a:t>
            </a:r>
            <a:r>
              <a:rPr lang="es-ES" sz="1333" dirty="0" smtClean="0"/>
              <a:t>            </a:t>
            </a:r>
            <a:r>
              <a:rPr lang="x-none" sz="1333" dirty="0" smtClean="0"/>
              <a:t>lDp5XnZAYpQdb76FdIKLaVmqgfwX7XWRxv2322i-vDxRfqNzo_tETKzpVLzfiwQyeyPGLBIO56YJ7eObdv0je81860ppamavo35UgoRdbYa</a:t>
            </a:r>
            <a:r>
              <a:rPr lang="es-ES" sz="1333" dirty="0" smtClean="0"/>
              <a:t> </a:t>
            </a:r>
            <a:r>
              <a:rPr lang="x-none" sz="1333" dirty="0" smtClean="0"/>
              <a:t>Bcoh9QcfylQr</a:t>
            </a:r>
            <a:r>
              <a:rPr lang="es-ES" sz="1333" dirty="0" smtClean="0"/>
              <a:t> </a:t>
            </a:r>
          </a:p>
          <a:p>
            <a:pPr>
              <a:buClr>
                <a:schemeClr val="dk1"/>
              </a:buClr>
              <a:buSzPct val="110000"/>
            </a:pPr>
            <a:r>
              <a:rPr lang="es-ES" sz="1333" dirty="0" smtClean="0"/>
              <a:t>             </a:t>
            </a:r>
            <a:r>
              <a:rPr lang="x-none" sz="1333" dirty="0" smtClean="0"/>
              <a:t>66oc6v</a:t>
            </a:r>
            <a:r>
              <a:rPr lang="es-ES" sz="1333" dirty="0" smtClean="0"/>
              <a:t> </a:t>
            </a:r>
            <a:r>
              <a:rPr lang="x-none" sz="1333" dirty="0" smtClean="0"/>
              <a:t>FWXRcZ_ZT2LawVCWTIy3brGPi6UklfCpIMfIjf7iGdXKHzg.48V1_ALb6US04U3b.</a:t>
            </a:r>
            <a:r>
              <a:rPr lang="es-ES" sz="1333" dirty="0" smtClean="0"/>
              <a:t> </a:t>
            </a:r>
            <a:r>
              <a:rPr lang="x-none" sz="1333" dirty="0" smtClean="0"/>
              <a:t>5eym8TW_c8SuK0ltJ3rpYIzOeDQz7TALvtu6UG9oMo4vpzs9</a:t>
            </a:r>
            <a:r>
              <a:rPr lang="es-ES" sz="1333" dirty="0" smtClean="0"/>
              <a:t> </a:t>
            </a:r>
            <a:endParaRPr lang="es-ES" sz="1333" dirty="0"/>
          </a:p>
          <a:p>
            <a:pPr>
              <a:buClr>
                <a:schemeClr val="dk1"/>
              </a:buClr>
              <a:buSzPct val="110000"/>
            </a:pPr>
            <a:r>
              <a:rPr lang="es-ES" sz="1333" dirty="0" smtClean="0"/>
              <a:t>             </a:t>
            </a:r>
            <a:r>
              <a:rPr lang="x-none" sz="1333" dirty="0" smtClean="0"/>
              <a:t>tX_EFShS8iB7j6jiSdiwkIr3ajwQzaBtQD_A.XFBoMYUZodetZdvTiFvSkQ</a:t>
            </a:r>
            <a:r>
              <a:rPr lang="x-none" sz="1333" dirty="0"/>
              <a:t>"</a:t>
            </a:r>
          </a:p>
          <a:p>
            <a:pPr>
              <a:buClr>
                <a:schemeClr val="dk1"/>
              </a:buClr>
              <a:buSzPct val="110000"/>
            </a:pPr>
            <a:r>
              <a:rPr lang="x-none" sz="1333" dirty="0"/>
              <a:t>            }</a:t>
            </a:r>
          </a:p>
          <a:p>
            <a:endParaRPr sz="1333" dirty="0"/>
          </a:p>
        </p:txBody>
      </p:sp>
      <p:sp>
        <p:nvSpPr>
          <p:cNvPr id="4" name="Oval Callout 3"/>
          <p:cNvSpPr/>
          <p:nvPr/>
        </p:nvSpPr>
        <p:spPr>
          <a:xfrm>
            <a:off x="6302249" y="1608556"/>
            <a:ext cx="2276143" cy="917828"/>
          </a:xfrm>
          <a:prstGeom prst="wedgeEllipseCallout">
            <a:avLst>
              <a:gd name="adj1" fmla="val -64134"/>
              <a:gd name="adj2" fmla="val 4802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bg1"/>
                </a:solidFill>
              </a:rPr>
              <a:t>Bearer token to authenticate the OP when deliver the result in notification mode</a:t>
            </a:r>
            <a:endParaRPr lang="en-AU" sz="1000" b="1" dirty="0">
              <a:solidFill>
                <a:schemeClr val="bg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3447499" y="947394"/>
            <a:ext cx="1341318" cy="1000527"/>
          </a:xfrm>
          <a:prstGeom prst="wedgeEllipseCallout">
            <a:avLst>
              <a:gd name="adj1" fmla="val -70414"/>
              <a:gd name="adj2" fmla="val 1065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b="1" dirty="0" smtClean="0">
                <a:solidFill>
                  <a:schemeClr val="bg1"/>
                </a:solidFill>
              </a:rPr>
              <a:t>New endpoint!!!</a:t>
            </a:r>
            <a:endParaRPr lang="en-AU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2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1847</TotalTime>
  <Words>1139</Words>
  <Application>Microsoft Macintosh PowerPoint</Application>
  <PresentationFormat>Widescreen</PresentationFormat>
  <Paragraphs>216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 Rounded MT Bold</vt:lpstr>
      <vt:lpstr>Calibri</vt:lpstr>
      <vt:lpstr>Corbel</vt:lpstr>
      <vt:lpstr>Mangal</vt:lpstr>
      <vt:lpstr>Arial</vt:lpstr>
      <vt:lpstr>Depth</vt:lpstr>
      <vt:lpstr>CIBA  Client Initiated Backchannel Authentication</vt:lpstr>
      <vt:lpstr>OpenID Connect at a glance</vt:lpstr>
      <vt:lpstr>What is the CIBA about?</vt:lpstr>
      <vt:lpstr>What is the CIBA for?</vt:lpstr>
      <vt:lpstr>CIBA Overview</vt:lpstr>
      <vt:lpstr>CIBA Polling Mode</vt:lpstr>
      <vt:lpstr>CIBA Polling Notification Mode</vt:lpstr>
      <vt:lpstr>CIBA Flow: Authentication Request</vt:lpstr>
      <vt:lpstr>CIBA Flow: Authentication Request example</vt:lpstr>
      <vt:lpstr>Successful Auth. Request Acknowledgment</vt:lpstr>
      <vt:lpstr>Successful Auth. Request Acknowledgment Example</vt:lpstr>
      <vt:lpstr>End-user Consent</vt:lpstr>
      <vt:lpstr>Token Request Using Polling Mechanism</vt:lpstr>
      <vt:lpstr>Token Request Using Polling Mechanism Example</vt:lpstr>
      <vt:lpstr>Token Response Example </vt:lpstr>
      <vt:lpstr>Token Notification</vt:lpstr>
      <vt:lpstr>Resources</vt:lpstr>
    </vt:vector>
  </TitlesOfParts>
  <Company>Telstra Corporation Ltd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 Porting</dc:title>
  <dc:creator>Manger, James</dc:creator>
  <cp:lastModifiedBy>GONZALO FERNANDEZ RODRIGUEZ</cp:lastModifiedBy>
  <cp:revision>132</cp:revision>
  <dcterms:created xsi:type="dcterms:W3CDTF">2016-09-26T01:46:58Z</dcterms:created>
  <dcterms:modified xsi:type="dcterms:W3CDTF">2017-09-28T19:42:40Z</dcterms:modified>
</cp:coreProperties>
</file>