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0" r:id="rId4"/>
  </p:sldMasterIdLst>
  <p:notesMasterIdLst>
    <p:notesMasterId r:id="rId10"/>
  </p:notesMasterIdLst>
  <p:handoutMasterIdLst>
    <p:handoutMasterId r:id="rId11"/>
  </p:handoutMasterIdLst>
  <p:sldIdLst>
    <p:sldId id="318" r:id="rId5"/>
    <p:sldId id="320" r:id="rId6"/>
    <p:sldId id="333" r:id="rId7"/>
    <p:sldId id="334" r:id="rId8"/>
    <p:sldId id="332" r:id="rId9"/>
  </p:sldIdLst>
  <p:sldSz cx="9144000" cy="5143500" type="screen16x9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sina Dhanji" initials="HD" lastIdx="71" clrIdx="0"/>
  <p:cmAuthor id="2" name="Sarah Roberts" initials="SR" lastIdx="1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4FB2"/>
    <a:srgbClr val="CD0921"/>
    <a:srgbClr val="A1B9AF"/>
    <a:srgbClr val="FF6600"/>
    <a:srgbClr val="2DC8FF"/>
    <a:srgbClr val="F6FFFF"/>
    <a:srgbClr val="F6FF99"/>
    <a:srgbClr val="A6C0B8"/>
    <a:srgbClr val="3C4945"/>
    <a:srgbClr val="262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697" autoAdjust="0"/>
    <p:restoredTop sz="97778" autoAdjust="0"/>
  </p:normalViewPr>
  <p:slideViewPr>
    <p:cSldViewPr snapToGrid="0">
      <p:cViewPr varScale="1">
        <p:scale>
          <a:sx n="150" d="100"/>
          <a:sy n="150" d="100"/>
        </p:scale>
        <p:origin x="232" y="160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8" y="153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123"/>
    </p:cViewPr>
  </p:sorterViewPr>
  <p:notesViewPr>
    <p:cSldViewPr snapToGrid="0">
      <p:cViewPr varScale="1">
        <p:scale>
          <a:sx n="77" d="100"/>
          <a:sy n="77" d="100"/>
        </p:scale>
        <p:origin x="-3258" y="-90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commentAuthors" Target="commentAuthors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14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530" y="0"/>
            <a:ext cx="294614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9750"/>
            <a:ext cx="294614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530" y="9429750"/>
            <a:ext cx="294614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46608DD-6ED4-FC41-B303-025AB3C3FD15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24129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14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530" y="0"/>
            <a:ext cx="294614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5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7005" y="4716464"/>
            <a:ext cx="4983666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9750"/>
            <a:ext cx="294614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530" y="9429750"/>
            <a:ext cx="294614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0CE183E-48FE-5142-B0BD-1518114E81E6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80730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pitchFamily="-110" charset="0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pitchFamily="-110" charset="0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pitchFamily="-110" charset="0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pitchFamily="-110" charset="0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8.jpe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8.jpe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8.jpe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8.jpe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8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/>
          <a:srcRect t="10489" b="5136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3416854"/>
            <a:ext cx="8940800" cy="672704"/>
          </a:xfrm>
          <a:prstGeom prst="rect">
            <a:avLst/>
          </a:prstGeom>
        </p:spPr>
        <p:txBody>
          <a:bodyPr/>
          <a:lstStyle>
            <a:lvl1pPr marL="361950" indent="0">
              <a:defRPr sz="24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" y="4118133"/>
            <a:ext cx="8999621" cy="614363"/>
          </a:xfrm>
          <a:prstGeom prst="rect">
            <a:avLst/>
          </a:prstGeom>
        </p:spPr>
        <p:txBody>
          <a:bodyPr/>
          <a:lstStyle>
            <a:lvl1pPr marL="361950" indent="0">
              <a:buNone/>
              <a:defRPr sz="1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 smtClean="0"/>
              <a:t>Sub-heading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4461076"/>
            <a:ext cx="4705684" cy="292894"/>
          </a:xfrm>
          <a:prstGeom prst="rect">
            <a:avLst/>
          </a:prstGeom>
        </p:spPr>
        <p:txBody>
          <a:bodyPr/>
          <a:lstStyle>
            <a:lvl1pPr marL="361950" indent="0">
              <a:buNone/>
              <a:defRPr sz="12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38622" y="315024"/>
            <a:ext cx="1208999" cy="545169"/>
          </a:xfrm>
          <a:prstGeom prst="rect">
            <a:avLst/>
          </a:prstGeom>
        </p:spPr>
      </p:pic>
      <p:grpSp>
        <p:nvGrpSpPr>
          <p:cNvPr id="13" name="Group 12"/>
          <p:cNvGrpSpPr/>
          <p:nvPr userDrawn="1"/>
        </p:nvGrpSpPr>
        <p:grpSpPr>
          <a:xfrm>
            <a:off x="428625" y="4711700"/>
            <a:ext cx="8272464" cy="71438"/>
            <a:chOff x="428625" y="4711700"/>
            <a:chExt cx="8272464" cy="71438"/>
          </a:xfrm>
        </p:grpSpPr>
        <p:sp>
          <p:nvSpPr>
            <p:cNvPr id="16" name="Rectangle 15"/>
            <p:cNvSpPr/>
            <p:nvPr/>
          </p:nvSpPr>
          <p:spPr>
            <a:xfrm>
              <a:off x="428625" y="4711700"/>
              <a:ext cx="2757488" cy="714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>
                <a:solidFill>
                  <a:schemeClr val="accent1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186113" y="4711700"/>
              <a:ext cx="2757488" cy="7143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943601" y="4711700"/>
              <a:ext cx="2757488" cy="7143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</p:grp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5267" y="415992"/>
            <a:ext cx="1200704" cy="520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0066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2020490"/>
            <a:ext cx="5791200" cy="672704"/>
          </a:xfrm>
          <a:prstGeom prst="rect">
            <a:avLst/>
          </a:prstGeom>
        </p:spPr>
        <p:txBody>
          <a:bodyPr/>
          <a:lstStyle>
            <a:lvl1pPr marL="361950" indent="0">
              <a:defRPr sz="24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721769"/>
            <a:ext cx="5829300" cy="614363"/>
          </a:xfrm>
          <a:prstGeom prst="rect">
            <a:avLst/>
          </a:prstGeom>
        </p:spPr>
        <p:txBody>
          <a:bodyPr/>
          <a:lstStyle>
            <a:lvl1pPr marL="361950" indent="0">
              <a:buNone/>
              <a:defRPr sz="18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 dirty="0" smtClean="0"/>
              <a:t>Sub-heading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357563"/>
            <a:ext cx="3048000" cy="292894"/>
          </a:xfrm>
          <a:prstGeom prst="rect">
            <a:avLst/>
          </a:prstGeom>
        </p:spPr>
        <p:txBody>
          <a:bodyPr/>
          <a:lstStyle>
            <a:lvl1pPr marL="36195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grpSp>
        <p:nvGrpSpPr>
          <p:cNvPr id="2" name="Group 13"/>
          <p:cNvGrpSpPr/>
          <p:nvPr userDrawn="1"/>
        </p:nvGrpSpPr>
        <p:grpSpPr>
          <a:xfrm>
            <a:off x="428625" y="4711700"/>
            <a:ext cx="8272464" cy="71438"/>
            <a:chOff x="428625" y="4711700"/>
            <a:chExt cx="8272464" cy="71438"/>
          </a:xfrm>
        </p:grpSpPr>
        <p:sp>
          <p:nvSpPr>
            <p:cNvPr id="15" name="Rectangle 14"/>
            <p:cNvSpPr/>
            <p:nvPr/>
          </p:nvSpPr>
          <p:spPr>
            <a:xfrm>
              <a:off x="428625" y="4711700"/>
              <a:ext cx="2757488" cy="714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>
                <a:solidFill>
                  <a:schemeClr val="accent1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186113" y="4711700"/>
              <a:ext cx="2757488" cy="7143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943601" y="4711700"/>
              <a:ext cx="2757488" cy="7143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</p:grp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8622" y="237264"/>
            <a:ext cx="1208999" cy="54516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5267" y="415992"/>
            <a:ext cx="1200704" cy="520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310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6"/>
          <p:cNvSpPr>
            <a:spLocks noGrp="1"/>
          </p:cNvSpPr>
          <p:nvPr>
            <p:ph sz="quarter" idx="10"/>
          </p:nvPr>
        </p:nvSpPr>
        <p:spPr>
          <a:xfrm>
            <a:off x="1480299" y="937023"/>
            <a:ext cx="7206501" cy="3689406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lIns="0"/>
          <a:lstStyle>
            <a:lvl1pPr marL="450850" indent="-368300">
              <a:spcBef>
                <a:spcPts val="600"/>
              </a:spcBef>
              <a:spcAft>
                <a:spcPts val="600"/>
              </a:spcAft>
              <a:defRPr sz="1400"/>
            </a:lvl1pPr>
            <a:lvl2pPr marL="808038" indent="-273050">
              <a:spcBef>
                <a:spcPts val="600"/>
              </a:spcBef>
              <a:spcAft>
                <a:spcPts val="600"/>
              </a:spcAft>
              <a:defRPr sz="1200"/>
            </a:lvl2pPr>
            <a:lvl3pPr marL="1163638" indent="-260350">
              <a:spcBef>
                <a:spcPts val="600"/>
              </a:spcBef>
              <a:spcAft>
                <a:spcPts val="600"/>
              </a:spcAft>
              <a:defRPr sz="1100"/>
            </a:lvl3pPr>
            <a:lvl4pPr>
              <a:spcBef>
                <a:spcPts val="600"/>
              </a:spcBef>
              <a:spcAft>
                <a:spcPts val="600"/>
              </a:spcAft>
              <a:defRPr sz="1050"/>
            </a:lvl4pPr>
            <a:lvl5pPr>
              <a:spcBef>
                <a:spcPts val="600"/>
              </a:spcBef>
              <a:spcAft>
                <a:spcPts val="600"/>
              </a:spcAft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1144" y="4891901"/>
            <a:ext cx="2840665" cy="1594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Identity – Mobile Connect</a:t>
            </a:r>
            <a:endParaRPr lang="en-GB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380014" y="4891580"/>
            <a:ext cx="326067" cy="161084"/>
          </a:xfrm>
          <a:prstGeom prst="rect">
            <a:avLst/>
          </a:prstGeom>
        </p:spPr>
        <p:txBody>
          <a:bodyPr anchor="ctr"/>
          <a:lstStyle>
            <a:lvl1pPr>
              <a:defRPr sz="600">
                <a:solidFill>
                  <a:schemeClr val="tx1"/>
                </a:solidFill>
              </a:defRPr>
            </a:lvl1pPr>
          </a:lstStyle>
          <a:p>
            <a:fld id="{BDDF6AA9-66E8-4EDF-BC96-A318BF818F5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9" name="Footer Placeholder 4"/>
          <p:cNvSpPr txBox="1">
            <a:spLocks/>
          </p:cNvSpPr>
          <p:nvPr userDrawn="1"/>
        </p:nvSpPr>
        <p:spPr>
          <a:xfrm>
            <a:off x="5054596" y="4915385"/>
            <a:ext cx="3731608" cy="1444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7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r"/>
            <a:r>
              <a:rPr lang="en-GB" sz="600" dirty="0" smtClean="0">
                <a:solidFill>
                  <a:schemeClr val="tx1"/>
                </a:solidFill>
              </a:rPr>
              <a:t>Copyright © 2017 GSMA. The Mobile Connect logo is a trade mark registered and owned by the GSMA.</a:t>
            </a:r>
            <a:endParaRPr lang="en-GB" sz="600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8625" y="355847"/>
            <a:ext cx="814799" cy="367413"/>
          </a:xfrm>
          <a:prstGeom prst="rect">
            <a:avLst/>
          </a:prstGeom>
        </p:spPr>
      </p:pic>
      <p:grpSp>
        <p:nvGrpSpPr>
          <p:cNvPr id="22" name="Group 21"/>
          <p:cNvGrpSpPr/>
          <p:nvPr userDrawn="1"/>
        </p:nvGrpSpPr>
        <p:grpSpPr>
          <a:xfrm>
            <a:off x="428625" y="4711700"/>
            <a:ext cx="8272464" cy="71438"/>
            <a:chOff x="428625" y="4711700"/>
            <a:chExt cx="8272464" cy="71438"/>
          </a:xfrm>
        </p:grpSpPr>
        <p:sp>
          <p:nvSpPr>
            <p:cNvPr id="23" name="Rectangle 22"/>
            <p:cNvSpPr/>
            <p:nvPr/>
          </p:nvSpPr>
          <p:spPr>
            <a:xfrm>
              <a:off x="428625" y="4711700"/>
              <a:ext cx="2757488" cy="714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>
                <a:solidFill>
                  <a:schemeClr val="accent1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186113" y="4711700"/>
              <a:ext cx="2757488" cy="7143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943601" y="4711700"/>
              <a:ext cx="2757488" cy="7143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</p:grpSp>
      <p:cxnSp>
        <p:nvCxnSpPr>
          <p:cNvPr id="15" name="Straight Connector 14"/>
          <p:cNvCxnSpPr/>
          <p:nvPr userDrawn="1"/>
        </p:nvCxnSpPr>
        <p:spPr>
          <a:xfrm rot="5400000">
            <a:off x="1135865" y="486756"/>
            <a:ext cx="470604" cy="2403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"/>
          <p:cNvSpPr>
            <a:spLocks noGrp="1"/>
          </p:cNvSpPr>
          <p:nvPr>
            <p:ph type="title" hasCustomPrompt="1"/>
          </p:nvPr>
        </p:nvSpPr>
        <p:spPr>
          <a:xfrm>
            <a:off x="1464731" y="427431"/>
            <a:ext cx="7221271" cy="387006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361950" indent="-268288">
              <a:defRPr sz="1800">
                <a:solidFill>
                  <a:srgbClr val="80828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1808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1"/>
          <p:cNvGrpSpPr/>
          <p:nvPr userDrawn="1"/>
        </p:nvGrpSpPr>
        <p:grpSpPr>
          <a:xfrm>
            <a:off x="428625" y="4711700"/>
            <a:ext cx="8272464" cy="71438"/>
            <a:chOff x="428625" y="4711700"/>
            <a:chExt cx="8272464" cy="71438"/>
          </a:xfrm>
        </p:grpSpPr>
        <p:sp>
          <p:nvSpPr>
            <p:cNvPr id="23" name="Rectangle 22"/>
            <p:cNvSpPr/>
            <p:nvPr/>
          </p:nvSpPr>
          <p:spPr>
            <a:xfrm>
              <a:off x="428625" y="4711700"/>
              <a:ext cx="2757488" cy="714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>
                <a:solidFill>
                  <a:schemeClr val="accent1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186113" y="4711700"/>
              <a:ext cx="2757488" cy="7143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943601" y="4711700"/>
              <a:ext cx="2757488" cy="7143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</p:grpSp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440266" y="1424111"/>
            <a:ext cx="4014507" cy="355551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3"/>
          <p:cNvSpPr>
            <a:spLocks noGrp="1"/>
          </p:cNvSpPr>
          <p:nvPr>
            <p:ph sz="half" idx="2"/>
          </p:nvPr>
        </p:nvSpPr>
        <p:spPr>
          <a:xfrm>
            <a:off x="440266" y="1779662"/>
            <a:ext cx="4014507" cy="281496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E30613"/>
              </a:buClr>
              <a:buSzPct val="90000"/>
              <a:buFont typeface="Wingdings" charset="2"/>
              <a:buChar char="§"/>
              <a:defRPr sz="1400">
                <a:solidFill>
                  <a:schemeClr val="tx1"/>
                </a:solidFill>
              </a:defRPr>
            </a:lvl1pPr>
            <a:lvl2pPr marL="742950" indent="-285750">
              <a:buClr>
                <a:srgbClr val="E30613"/>
              </a:buClr>
              <a:buSzPct val="90000"/>
              <a:buFont typeface="Wingdings" charset="2"/>
              <a:buChar char="§"/>
              <a:defRPr sz="1400">
                <a:solidFill>
                  <a:schemeClr val="tx1"/>
                </a:solidFill>
              </a:defRPr>
            </a:lvl2pPr>
            <a:lvl3pPr marL="1143000" indent="-228600">
              <a:buClr>
                <a:srgbClr val="E30613"/>
              </a:buClr>
              <a:buSzPct val="90000"/>
              <a:buFont typeface="Wingdings" charset="2"/>
              <a:buChar char="§"/>
              <a:defRPr sz="1400">
                <a:solidFill>
                  <a:schemeClr val="tx1"/>
                </a:solidFill>
              </a:defRPr>
            </a:lvl3pPr>
            <a:lvl4pPr marL="1600200" indent="-228600">
              <a:buClr>
                <a:srgbClr val="E30613"/>
              </a:buClr>
              <a:buSzPct val="90000"/>
              <a:buFont typeface="Wingdings" charset="2"/>
              <a:buChar char="§"/>
              <a:defRPr sz="1200">
                <a:solidFill>
                  <a:schemeClr val="tx1"/>
                </a:solidFill>
              </a:defRPr>
            </a:lvl4pPr>
            <a:lvl5pPr marL="2057400" indent="-228600">
              <a:buClr>
                <a:srgbClr val="E30613"/>
              </a:buClr>
              <a:buSzPct val="90000"/>
              <a:buFont typeface="Wingdings" charset="2"/>
              <a:buChar char="§"/>
              <a:defRPr sz="12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JM" dirty="0"/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645026" y="1424111"/>
            <a:ext cx="4041775" cy="355551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>
              <a:buNone/>
              <a:defRPr sz="1400" b="1">
                <a:solidFill>
                  <a:srgbClr val="55517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Content Placeholder 5"/>
          <p:cNvSpPr>
            <a:spLocks noGrp="1"/>
          </p:cNvSpPr>
          <p:nvPr>
            <p:ph sz="quarter" idx="11"/>
          </p:nvPr>
        </p:nvSpPr>
        <p:spPr>
          <a:xfrm>
            <a:off x="4645026" y="1779662"/>
            <a:ext cx="4041775" cy="281496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E30613"/>
              </a:buClr>
              <a:buSzPct val="90000"/>
              <a:buFont typeface="Wingdings" charset="2"/>
              <a:buChar char="§"/>
              <a:defRPr sz="1400">
                <a:solidFill>
                  <a:schemeClr val="tx1"/>
                </a:solidFill>
              </a:defRPr>
            </a:lvl1pPr>
            <a:lvl2pPr marL="742950" indent="-285750">
              <a:buClr>
                <a:srgbClr val="E30613"/>
              </a:buClr>
              <a:buSzPct val="90000"/>
              <a:buFont typeface="Wingdings" charset="2"/>
              <a:buChar char="§"/>
              <a:defRPr sz="1400">
                <a:solidFill>
                  <a:schemeClr val="tx1"/>
                </a:solidFill>
              </a:defRPr>
            </a:lvl2pPr>
            <a:lvl3pPr marL="1143000" indent="-228600">
              <a:buClr>
                <a:srgbClr val="E30613"/>
              </a:buClr>
              <a:buSzPct val="90000"/>
              <a:buFont typeface="Wingdings" charset="2"/>
              <a:buChar char="§"/>
              <a:defRPr sz="1400">
                <a:solidFill>
                  <a:schemeClr val="tx1"/>
                </a:solidFill>
              </a:defRPr>
            </a:lvl3pPr>
            <a:lvl4pPr marL="1600200" indent="-228600">
              <a:buClr>
                <a:srgbClr val="E30613"/>
              </a:buClr>
              <a:buSzPct val="90000"/>
              <a:buFont typeface="Wingdings" charset="2"/>
              <a:buChar char="§"/>
              <a:defRPr sz="1200">
                <a:solidFill>
                  <a:schemeClr val="tx1"/>
                </a:solidFill>
              </a:defRPr>
            </a:lvl4pPr>
            <a:lvl5pPr marL="2057400" indent="-228600">
              <a:buClr>
                <a:srgbClr val="E30613"/>
              </a:buClr>
              <a:buSzPct val="90000"/>
              <a:buFont typeface="Wingdings" charset="2"/>
              <a:buChar char="§"/>
              <a:defRPr sz="12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JM" dirty="0"/>
          </a:p>
        </p:txBody>
      </p:sp>
      <p:sp>
        <p:nvSpPr>
          <p:cNvPr id="3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380014" y="4891580"/>
            <a:ext cx="326067" cy="161084"/>
          </a:xfrm>
          <a:prstGeom prst="rect">
            <a:avLst/>
          </a:prstGeom>
        </p:spPr>
        <p:txBody>
          <a:bodyPr anchor="ctr"/>
          <a:lstStyle>
            <a:lvl1pPr>
              <a:defRPr sz="600">
                <a:solidFill>
                  <a:schemeClr val="tx1"/>
                </a:solidFill>
              </a:defRPr>
            </a:lvl1pPr>
          </a:lstStyle>
          <a:p>
            <a:fld id="{BDDF6AA9-66E8-4EDF-BC96-A318BF818F57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6" name="Straight Connector 15"/>
          <p:cNvCxnSpPr/>
          <p:nvPr userDrawn="1"/>
        </p:nvCxnSpPr>
        <p:spPr>
          <a:xfrm rot="5400000">
            <a:off x="1135865" y="486756"/>
            <a:ext cx="470604" cy="2403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1464731" y="427431"/>
            <a:ext cx="7221271" cy="387006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361950" indent="-268288">
              <a:defRPr sz="1800">
                <a:solidFill>
                  <a:srgbClr val="80828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8625" y="355847"/>
            <a:ext cx="814799" cy="367413"/>
          </a:xfrm>
          <a:prstGeom prst="rect">
            <a:avLst/>
          </a:prstGeom>
        </p:spPr>
      </p:pic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1144" y="4891901"/>
            <a:ext cx="2840665" cy="1594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Identity – Mobile Connect</a:t>
            </a:r>
            <a:endParaRPr lang="en-GB" dirty="0"/>
          </a:p>
        </p:txBody>
      </p:sp>
      <p:sp>
        <p:nvSpPr>
          <p:cNvPr id="28" name="Footer Placeholder 4"/>
          <p:cNvSpPr txBox="1">
            <a:spLocks/>
          </p:cNvSpPr>
          <p:nvPr userDrawn="1"/>
        </p:nvSpPr>
        <p:spPr>
          <a:xfrm>
            <a:off x="5054596" y="4915385"/>
            <a:ext cx="3731608" cy="1444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7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r"/>
            <a:r>
              <a:rPr lang="en-GB" sz="600" dirty="0" smtClean="0">
                <a:solidFill>
                  <a:schemeClr val="tx1"/>
                </a:solidFill>
              </a:rPr>
              <a:t>Copyright © 2017 GSMA. The Mobile Connect logo is a trade mark registered and owned by the GSMA.</a:t>
            </a:r>
            <a:endParaRPr lang="en-GB" sz="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808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1"/>
          <p:cNvGrpSpPr/>
          <p:nvPr userDrawn="1"/>
        </p:nvGrpSpPr>
        <p:grpSpPr>
          <a:xfrm>
            <a:off x="428625" y="4711700"/>
            <a:ext cx="8272464" cy="71438"/>
            <a:chOff x="428625" y="4711700"/>
            <a:chExt cx="8272464" cy="71438"/>
          </a:xfrm>
        </p:grpSpPr>
        <p:sp>
          <p:nvSpPr>
            <p:cNvPr id="23" name="Rectangle 22"/>
            <p:cNvSpPr/>
            <p:nvPr/>
          </p:nvSpPr>
          <p:spPr>
            <a:xfrm>
              <a:off x="428625" y="4711700"/>
              <a:ext cx="2757488" cy="714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>
                <a:solidFill>
                  <a:schemeClr val="accent1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186113" y="4711700"/>
              <a:ext cx="2757488" cy="7143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943601" y="4711700"/>
              <a:ext cx="2757488" cy="7143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</p:grpSp>
      <p:sp>
        <p:nvSpPr>
          <p:cNvPr id="3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380014" y="4891580"/>
            <a:ext cx="326067" cy="161084"/>
          </a:xfrm>
          <a:prstGeom prst="rect">
            <a:avLst/>
          </a:prstGeom>
        </p:spPr>
        <p:txBody>
          <a:bodyPr anchor="ctr"/>
          <a:lstStyle>
            <a:lvl1pPr>
              <a:defRPr sz="600">
                <a:solidFill>
                  <a:schemeClr val="tx1"/>
                </a:solidFill>
              </a:defRPr>
            </a:lvl1pPr>
          </a:lstStyle>
          <a:p>
            <a:fld id="{BDDF6AA9-66E8-4EDF-BC96-A318BF818F57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/>
        </p:nvGraphicFramePr>
        <p:xfrm>
          <a:off x="1502096" y="963083"/>
          <a:ext cx="7176198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206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39206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39206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b="1" i="0" dirty="0" smtClean="0">
                          <a:latin typeface="+mj-lt"/>
                        </a:rPr>
                        <a:t>Heading goes here</a:t>
                      </a:r>
                      <a:endParaRPr lang="en-GB" sz="1400" b="1" i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+mj-lt"/>
                        </a:rPr>
                        <a:t>Body goes</a:t>
                      </a:r>
                      <a:r>
                        <a:rPr lang="en-GB" sz="1400" baseline="0" dirty="0" smtClean="0">
                          <a:latin typeface="+mj-lt"/>
                        </a:rPr>
                        <a:t> here</a:t>
                      </a:r>
                      <a:endParaRPr lang="en-GB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cxnSp>
        <p:nvCxnSpPr>
          <p:cNvPr id="12" name="Straight Connector 11"/>
          <p:cNvCxnSpPr/>
          <p:nvPr userDrawn="1"/>
        </p:nvCxnSpPr>
        <p:spPr>
          <a:xfrm rot="5400000">
            <a:off x="1135865" y="486756"/>
            <a:ext cx="470604" cy="2403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1464731" y="427431"/>
            <a:ext cx="7221271" cy="387006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361950" indent="-268288">
              <a:defRPr sz="1800">
                <a:solidFill>
                  <a:srgbClr val="80828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8625" y="355847"/>
            <a:ext cx="814799" cy="367413"/>
          </a:xfrm>
          <a:prstGeom prst="rect">
            <a:avLst/>
          </a:prstGeom>
        </p:spPr>
      </p:pic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1144" y="4891901"/>
            <a:ext cx="2840665" cy="1594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Identity – Mobile Connect</a:t>
            </a:r>
            <a:endParaRPr lang="en-GB" dirty="0"/>
          </a:p>
        </p:txBody>
      </p:sp>
      <p:sp>
        <p:nvSpPr>
          <p:cNvPr id="19" name="Footer Placeholder 4"/>
          <p:cNvSpPr txBox="1">
            <a:spLocks/>
          </p:cNvSpPr>
          <p:nvPr userDrawn="1"/>
        </p:nvSpPr>
        <p:spPr>
          <a:xfrm>
            <a:off x="5054596" y="4915385"/>
            <a:ext cx="3731608" cy="1444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7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r"/>
            <a:r>
              <a:rPr lang="en-GB" sz="600" dirty="0" smtClean="0">
                <a:solidFill>
                  <a:schemeClr val="tx1"/>
                </a:solidFill>
              </a:rPr>
              <a:t>Copyright © 2017 GSMA. The Mobile Connect logo is a trade mark registered and owned by the GSMA.</a:t>
            </a:r>
            <a:endParaRPr lang="en-GB" sz="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808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1"/>
          <p:cNvGrpSpPr/>
          <p:nvPr userDrawn="1"/>
        </p:nvGrpSpPr>
        <p:grpSpPr>
          <a:xfrm>
            <a:off x="428625" y="4711700"/>
            <a:ext cx="8272464" cy="71438"/>
            <a:chOff x="428625" y="4711700"/>
            <a:chExt cx="8272464" cy="71438"/>
          </a:xfrm>
        </p:grpSpPr>
        <p:sp>
          <p:nvSpPr>
            <p:cNvPr id="23" name="Rectangle 22"/>
            <p:cNvSpPr/>
            <p:nvPr/>
          </p:nvSpPr>
          <p:spPr>
            <a:xfrm>
              <a:off x="428625" y="4711700"/>
              <a:ext cx="2757488" cy="714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>
                <a:solidFill>
                  <a:schemeClr val="accent1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186113" y="4711700"/>
              <a:ext cx="2757488" cy="7143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943601" y="4711700"/>
              <a:ext cx="2757488" cy="7143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</p:grpSp>
      <p:sp>
        <p:nvSpPr>
          <p:cNvPr id="22" name="Content Placeholder 13"/>
          <p:cNvSpPr>
            <a:spLocks noGrp="1"/>
          </p:cNvSpPr>
          <p:nvPr>
            <p:ph sz="quarter" idx="13"/>
          </p:nvPr>
        </p:nvSpPr>
        <p:spPr>
          <a:xfrm>
            <a:off x="433136" y="1747865"/>
            <a:ext cx="2482680" cy="29003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Content Placeholder 13"/>
          <p:cNvSpPr>
            <a:spLocks noGrp="1"/>
          </p:cNvSpPr>
          <p:nvPr>
            <p:ph sz="quarter" idx="14"/>
          </p:nvPr>
        </p:nvSpPr>
        <p:spPr>
          <a:xfrm>
            <a:off x="3312694" y="1739844"/>
            <a:ext cx="2482680" cy="291211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7" name="Content Placeholder 13"/>
          <p:cNvSpPr>
            <a:spLocks noGrp="1"/>
          </p:cNvSpPr>
          <p:nvPr>
            <p:ph sz="quarter" idx="15"/>
          </p:nvPr>
        </p:nvSpPr>
        <p:spPr>
          <a:xfrm>
            <a:off x="6216315" y="1747865"/>
            <a:ext cx="2482680" cy="29040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1400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443336" y="1450982"/>
            <a:ext cx="2472480" cy="28803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buNone/>
              <a:defRPr sz="1400" b="1">
                <a:solidFill>
                  <a:srgbClr val="55517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text styles</a:t>
            </a:r>
          </a:p>
        </p:txBody>
      </p:sp>
      <p:sp>
        <p:nvSpPr>
          <p:cNvPr id="29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3322894" y="1450983"/>
            <a:ext cx="2472480" cy="28803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buNone/>
              <a:defRPr sz="1400" b="1">
                <a:solidFill>
                  <a:srgbClr val="55517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text styles</a:t>
            </a:r>
          </a:p>
        </p:txBody>
      </p:sp>
      <p:sp>
        <p:nvSpPr>
          <p:cNvPr id="30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6226515" y="1450982"/>
            <a:ext cx="2472480" cy="28803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buNone/>
              <a:defRPr sz="1400" b="1" baseline="0">
                <a:solidFill>
                  <a:srgbClr val="55517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text styles</a:t>
            </a:r>
          </a:p>
        </p:txBody>
      </p:sp>
      <p:sp>
        <p:nvSpPr>
          <p:cNvPr id="2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380014" y="4891580"/>
            <a:ext cx="326067" cy="161084"/>
          </a:xfrm>
          <a:prstGeom prst="rect">
            <a:avLst/>
          </a:prstGeom>
        </p:spPr>
        <p:txBody>
          <a:bodyPr anchor="ctr"/>
          <a:lstStyle>
            <a:lvl1pPr>
              <a:defRPr sz="600">
                <a:solidFill>
                  <a:schemeClr val="tx1"/>
                </a:solidFill>
              </a:defRPr>
            </a:lvl1pPr>
          </a:lstStyle>
          <a:p>
            <a:fld id="{BDDF6AA9-66E8-4EDF-BC96-A318BF818F57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7" name="Straight Connector 16"/>
          <p:cNvCxnSpPr/>
          <p:nvPr userDrawn="1"/>
        </p:nvCxnSpPr>
        <p:spPr>
          <a:xfrm rot="5400000">
            <a:off x="1135865" y="486756"/>
            <a:ext cx="470604" cy="2403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1464731" y="427431"/>
            <a:ext cx="7221271" cy="387006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361950" indent="-268288">
              <a:defRPr sz="1800">
                <a:solidFill>
                  <a:srgbClr val="80828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8625" y="355847"/>
            <a:ext cx="814799" cy="367413"/>
          </a:xfrm>
          <a:prstGeom prst="rect">
            <a:avLst/>
          </a:prstGeom>
        </p:spPr>
      </p:pic>
      <p:sp>
        <p:nvSpPr>
          <p:cNvPr id="3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1144" y="4891901"/>
            <a:ext cx="2840665" cy="1594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Identity – Mobile Connect</a:t>
            </a:r>
            <a:endParaRPr lang="en-GB" dirty="0"/>
          </a:p>
        </p:txBody>
      </p:sp>
      <p:sp>
        <p:nvSpPr>
          <p:cNvPr id="33" name="Footer Placeholder 4"/>
          <p:cNvSpPr txBox="1">
            <a:spLocks/>
          </p:cNvSpPr>
          <p:nvPr userDrawn="1"/>
        </p:nvSpPr>
        <p:spPr>
          <a:xfrm>
            <a:off x="5054596" y="4915385"/>
            <a:ext cx="3731608" cy="1444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7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r"/>
            <a:r>
              <a:rPr lang="en-GB" sz="600" dirty="0" smtClean="0">
                <a:solidFill>
                  <a:schemeClr val="tx1"/>
                </a:solidFill>
              </a:rPr>
              <a:t>Copyright © 2017 GSMA. The Mobile Connect logo is a trade mark registered and owned by the GSMA.</a:t>
            </a:r>
            <a:endParaRPr lang="en-GB" sz="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808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5"/>
          <p:cNvSpPr>
            <a:spLocks noGrp="1"/>
          </p:cNvSpPr>
          <p:nvPr>
            <p:ph sz="quarter" idx="11"/>
          </p:nvPr>
        </p:nvSpPr>
        <p:spPr>
          <a:xfrm>
            <a:off x="5308270" y="945598"/>
            <a:ext cx="3386997" cy="3699272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anchor="t" anchorCtr="0"/>
          <a:lstStyle>
            <a:lvl1pPr marL="446088" indent="-265113">
              <a:spcBef>
                <a:spcPts val="600"/>
              </a:spcBef>
              <a:spcAft>
                <a:spcPts val="600"/>
              </a:spcAft>
              <a:tabLst>
                <a:tab pos="542925" algn="l"/>
              </a:tabLst>
              <a:defRPr sz="1400"/>
            </a:lvl1pPr>
            <a:lvl2pPr marL="808038" indent="-265113">
              <a:spcBef>
                <a:spcPts val="600"/>
              </a:spcBef>
              <a:spcAft>
                <a:spcPts val="600"/>
              </a:spcAft>
              <a:defRPr sz="1200"/>
            </a:lvl2pPr>
            <a:lvl3pPr marL="1169988" indent="-276225">
              <a:spcBef>
                <a:spcPts val="600"/>
              </a:spcBef>
              <a:spcAft>
                <a:spcPts val="600"/>
              </a:spcAft>
              <a:defRPr sz="1100"/>
            </a:lvl3pPr>
            <a:lvl4pPr marL="1520825" indent="-266700">
              <a:spcBef>
                <a:spcPts val="600"/>
              </a:spcBef>
              <a:spcAft>
                <a:spcPts val="600"/>
              </a:spcAft>
              <a:defRPr sz="1050"/>
            </a:lvl4pPr>
            <a:lvl5pPr marL="1881188" indent="-265113">
              <a:spcBef>
                <a:spcPts val="600"/>
              </a:spcBef>
              <a:spcAft>
                <a:spcPts val="600"/>
              </a:spcAft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8" name="Content Placeholder 5"/>
          <p:cNvSpPr>
            <a:spLocks noGrp="1"/>
          </p:cNvSpPr>
          <p:nvPr>
            <p:ph sz="quarter" idx="12"/>
          </p:nvPr>
        </p:nvSpPr>
        <p:spPr>
          <a:xfrm>
            <a:off x="440266" y="948634"/>
            <a:ext cx="4701749" cy="3699272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anchor="t" anchorCtr="0"/>
          <a:lstStyle>
            <a:lvl1pPr marL="355600" indent="-273050">
              <a:spcBef>
                <a:spcPts val="600"/>
              </a:spcBef>
              <a:spcAft>
                <a:spcPts val="600"/>
              </a:spcAft>
              <a:tabLst>
                <a:tab pos="542925" algn="l"/>
              </a:tabLst>
              <a:defRPr sz="1400"/>
            </a:lvl1pPr>
            <a:lvl2pPr marL="712788" indent="-261938">
              <a:spcBef>
                <a:spcPts val="600"/>
              </a:spcBef>
              <a:spcAft>
                <a:spcPts val="600"/>
              </a:spcAft>
              <a:defRPr sz="1200"/>
            </a:lvl2pPr>
            <a:lvl3pPr marL="1081088" indent="-273050">
              <a:spcBef>
                <a:spcPts val="600"/>
              </a:spcBef>
              <a:spcAft>
                <a:spcPts val="600"/>
              </a:spcAft>
              <a:defRPr sz="1100"/>
            </a:lvl3pPr>
            <a:lvl4pPr marL="1436688" indent="-273050">
              <a:spcBef>
                <a:spcPts val="600"/>
              </a:spcBef>
              <a:spcAft>
                <a:spcPts val="600"/>
              </a:spcAft>
              <a:defRPr sz="1050"/>
            </a:lvl4pPr>
            <a:lvl5pPr marL="1793875" indent="-273050">
              <a:spcBef>
                <a:spcPts val="600"/>
              </a:spcBef>
              <a:spcAft>
                <a:spcPts val="600"/>
              </a:spcAft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grpSp>
        <p:nvGrpSpPr>
          <p:cNvPr id="21" name="Group 21"/>
          <p:cNvGrpSpPr/>
          <p:nvPr userDrawn="1"/>
        </p:nvGrpSpPr>
        <p:grpSpPr>
          <a:xfrm>
            <a:off x="428625" y="4711700"/>
            <a:ext cx="8272464" cy="71438"/>
            <a:chOff x="428625" y="4711700"/>
            <a:chExt cx="8272464" cy="71438"/>
          </a:xfrm>
        </p:grpSpPr>
        <p:sp>
          <p:nvSpPr>
            <p:cNvPr id="22" name="Rectangle 21"/>
            <p:cNvSpPr/>
            <p:nvPr/>
          </p:nvSpPr>
          <p:spPr>
            <a:xfrm>
              <a:off x="428625" y="4711700"/>
              <a:ext cx="2757488" cy="714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>
                <a:solidFill>
                  <a:schemeClr val="accent1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3186113" y="4711700"/>
              <a:ext cx="2757488" cy="7143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943601" y="4711700"/>
              <a:ext cx="2757488" cy="7143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</p:grpSp>
      <p:sp>
        <p:nvSpPr>
          <p:cNvPr id="2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380014" y="4891580"/>
            <a:ext cx="326067" cy="161084"/>
          </a:xfrm>
          <a:prstGeom prst="rect">
            <a:avLst/>
          </a:prstGeom>
        </p:spPr>
        <p:txBody>
          <a:bodyPr anchor="ctr"/>
          <a:lstStyle>
            <a:lvl1pPr>
              <a:defRPr sz="600">
                <a:solidFill>
                  <a:schemeClr val="tx1"/>
                </a:solidFill>
              </a:defRPr>
            </a:lvl1pPr>
          </a:lstStyle>
          <a:p>
            <a:fld id="{BDDF6AA9-66E8-4EDF-BC96-A318BF818F57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 rot="5400000">
            <a:off x="1135865" y="486756"/>
            <a:ext cx="470604" cy="2403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1464731" y="427431"/>
            <a:ext cx="7221271" cy="387006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361950" indent="-268288">
              <a:defRPr sz="1800">
                <a:solidFill>
                  <a:srgbClr val="80828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8625" y="355847"/>
            <a:ext cx="814799" cy="367413"/>
          </a:xfrm>
          <a:prstGeom prst="rect">
            <a:avLst/>
          </a:prstGeom>
        </p:spPr>
      </p:pic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1144" y="4891901"/>
            <a:ext cx="2840665" cy="1594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Identity – Mobile Connect</a:t>
            </a:r>
            <a:endParaRPr lang="en-GB" dirty="0"/>
          </a:p>
        </p:txBody>
      </p:sp>
      <p:sp>
        <p:nvSpPr>
          <p:cNvPr id="20" name="Footer Placeholder 4"/>
          <p:cNvSpPr txBox="1">
            <a:spLocks/>
          </p:cNvSpPr>
          <p:nvPr userDrawn="1"/>
        </p:nvSpPr>
        <p:spPr>
          <a:xfrm>
            <a:off x="5054596" y="4915385"/>
            <a:ext cx="3731608" cy="1444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7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r"/>
            <a:r>
              <a:rPr lang="en-GB" sz="600" dirty="0" smtClean="0">
                <a:solidFill>
                  <a:schemeClr val="tx1"/>
                </a:solidFill>
              </a:rPr>
              <a:t>Copyright © 2017 GSMA. The Mobile Connect logo is a trade mark registered and owned by the GSMA.</a:t>
            </a:r>
            <a:endParaRPr lang="en-GB" sz="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7962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5"/>
          <p:cNvSpPr>
            <a:spLocks noGrp="1"/>
          </p:cNvSpPr>
          <p:nvPr>
            <p:ph sz="quarter" idx="11"/>
          </p:nvPr>
        </p:nvSpPr>
        <p:spPr>
          <a:xfrm>
            <a:off x="4778772" y="1013334"/>
            <a:ext cx="3916495" cy="361489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anchor="t" anchorCtr="0"/>
          <a:lstStyle>
            <a:lvl1pPr marL="446088" indent="-265113">
              <a:spcBef>
                <a:spcPts val="600"/>
              </a:spcBef>
              <a:spcAft>
                <a:spcPts val="600"/>
              </a:spcAft>
              <a:tabLst>
                <a:tab pos="542925" algn="l"/>
              </a:tabLst>
              <a:defRPr sz="1400"/>
            </a:lvl1pPr>
            <a:lvl2pPr marL="808038" indent="-265113">
              <a:spcBef>
                <a:spcPts val="600"/>
              </a:spcBef>
              <a:spcAft>
                <a:spcPts val="600"/>
              </a:spcAft>
              <a:defRPr sz="1200"/>
            </a:lvl2pPr>
            <a:lvl3pPr marL="1169988" indent="-276225">
              <a:spcBef>
                <a:spcPts val="600"/>
              </a:spcBef>
              <a:spcAft>
                <a:spcPts val="600"/>
              </a:spcAft>
              <a:defRPr sz="1100"/>
            </a:lvl3pPr>
            <a:lvl4pPr marL="1520825" indent="-266700">
              <a:spcBef>
                <a:spcPts val="600"/>
              </a:spcBef>
              <a:spcAft>
                <a:spcPts val="600"/>
              </a:spcAft>
              <a:defRPr sz="1050"/>
            </a:lvl4pPr>
            <a:lvl5pPr marL="1881188" indent="-265113">
              <a:spcBef>
                <a:spcPts val="600"/>
              </a:spcBef>
              <a:spcAft>
                <a:spcPts val="600"/>
              </a:spcAft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9" name="Content Placeholder 5"/>
          <p:cNvSpPr>
            <a:spLocks noGrp="1"/>
          </p:cNvSpPr>
          <p:nvPr>
            <p:ph sz="quarter" idx="12"/>
          </p:nvPr>
        </p:nvSpPr>
        <p:spPr>
          <a:xfrm>
            <a:off x="457197" y="1016370"/>
            <a:ext cx="3977467" cy="361489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anchor="t" anchorCtr="0"/>
          <a:lstStyle>
            <a:lvl1pPr marL="355600" indent="-273050">
              <a:spcBef>
                <a:spcPts val="600"/>
              </a:spcBef>
              <a:spcAft>
                <a:spcPts val="600"/>
              </a:spcAft>
              <a:tabLst>
                <a:tab pos="542925" algn="l"/>
              </a:tabLst>
              <a:defRPr sz="1400"/>
            </a:lvl1pPr>
            <a:lvl2pPr marL="712788" indent="-261938">
              <a:spcBef>
                <a:spcPts val="600"/>
              </a:spcBef>
              <a:spcAft>
                <a:spcPts val="600"/>
              </a:spcAft>
              <a:defRPr sz="1200"/>
            </a:lvl2pPr>
            <a:lvl3pPr marL="1081088" indent="-273050">
              <a:spcBef>
                <a:spcPts val="600"/>
              </a:spcBef>
              <a:spcAft>
                <a:spcPts val="600"/>
              </a:spcAft>
              <a:defRPr sz="1100"/>
            </a:lvl3pPr>
            <a:lvl4pPr marL="1436688" indent="-273050">
              <a:spcBef>
                <a:spcPts val="600"/>
              </a:spcBef>
              <a:spcAft>
                <a:spcPts val="600"/>
              </a:spcAft>
              <a:defRPr sz="1050"/>
            </a:lvl4pPr>
            <a:lvl5pPr marL="1793875" indent="-273050">
              <a:spcBef>
                <a:spcPts val="600"/>
              </a:spcBef>
              <a:spcAft>
                <a:spcPts val="600"/>
              </a:spcAft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2461" y="136240"/>
            <a:ext cx="1209001" cy="545170"/>
          </a:xfrm>
          <a:prstGeom prst="rect">
            <a:avLst/>
          </a:prstGeom>
        </p:spPr>
      </p:pic>
      <p:grpSp>
        <p:nvGrpSpPr>
          <p:cNvPr id="21" name="Group 21"/>
          <p:cNvGrpSpPr/>
          <p:nvPr userDrawn="1"/>
        </p:nvGrpSpPr>
        <p:grpSpPr>
          <a:xfrm>
            <a:off x="428625" y="4711700"/>
            <a:ext cx="8272464" cy="71438"/>
            <a:chOff x="428625" y="4711700"/>
            <a:chExt cx="8272464" cy="71438"/>
          </a:xfrm>
        </p:grpSpPr>
        <p:sp>
          <p:nvSpPr>
            <p:cNvPr id="22" name="Rectangle 21"/>
            <p:cNvSpPr/>
            <p:nvPr/>
          </p:nvSpPr>
          <p:spPr>
            <a:xfrm>
              <a:off x="428625" y="4711700"/>
              <a:ext cx="2757488" cy="714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>
                <a:solidFill>
                  <a:schemeClr val="accent1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3186113" y="4711700"/>
              <a:ext cx="2757488" cy="7143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943601" y="4711700"/>
              <a:ext cx="2757488" cy="7143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</p:grpSp>
      <p:sp>
        <p:nvSpPr>
          <p:cNvPr id="2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380014" y="4891580"/>
            <a:ext cx="326067" cy="161084"/>
          </a:xfrm>
          <a:prstGeom prst="rect">
            <a:avLst/>
          </a:prstGeom>
        </p:spPr>
        <p:txBody>
          <a:bodyPr anchor="ctr"/>
          <a:lstStyle>
            <a:lvl1pPr>
              <a:defRPr sz="600">
                <a:solidFill>
                  <a:schemeClr val="tx1"/>
                </a:solidFill>
              </a:defRPr>
            </a:lvl1pPr>
          </a:lstStyle>
          <a:p>
            <a:fld id="{BDDF6AA9-66E8-4EDF-BC96-A318BF818F57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4" name="Straight Connector 13"/>
          <p:cNvCxnSpPr/>
          <p:nvPr userDrawn="1"/>
        </p:nvCxnSpPr>
        <p:spPr>
          <a:xfrm rot="5400000">
            <a:off x="1135865" y="486756"/>
            <a:ext cx="470604" cy="2403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1464731" y="427431"/>
            <a:ext cx="7221271" cy="387006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361950" indent="-268288">
              <a:defRPr sz="1800">
                <a:solidFill>
                  <a:srgbClr val="80828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28625" y="355847"/>
            <a:ext cx="814799" cy="367413"/>
          </a:xfrm>
          <a:prstGeom prst="rect">
            <a:avLst/>
          </a:prstGeom>
        </p:spPr>
      </p:pic>
      <p:sp>
        <p:nvSpPr>
          <p:cNvPr id="2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1144" y="4891901"/>
            <a:ext cx="2840665" cy="1594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Identity – Mobile Connect</a:t>
            </a:r>
            <a:endParaRPr lang="en-GB" dirty="0"/>
          </a:p>
        </p:txBody>
      </p:sp>
      <p:sp>
        <p:nvSpPr>
          <p:cNvPr id="25" name="Footer Placeholder 4"/>
          <p:cNvSpPr txBox="1">
            <a:spLocks/>
          </p:cNvSpPr>
          <p:nvPr userDrawn="1"/>
        </p:nvSpPr>
        <p:spPr>
          <a:xfrm>
            <a:off x="5054596" y="4915385"/>
            <a:ext cx="3731608" cy="1444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7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r"/>
            <a:r>
              <a:rPr lang="en-GB" sz="600" dirty="0" smtClean="0">
                <a:solidFill>
                  <a:schemeClr val="tx1"/>
                </a:solidFill>
              </a:rPr>
              <a:t>Copyright © 2017 GSMA. The Mobile Connect logo is a trade mark registered and owned by the GSMA.</a:t>
            </a:r>
            <a:endParaRPr lang="en-GB" sz="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2572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5"/>
          <p:cNvSpPr>
            <a:spLocks noGrp="1"/>
          </p:cNvSpPr>
          <p:nvPr>
            <p:ph sz="quarter" idx="11"/>
          </p:nvPr>
        </p:nvSpPr>
        <p:spPr>
          <a:xfrm>
            <a:off x="5155563" y="1021309"/>
            <a:ext cx="3522770" cy="1721891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anchor="t" anchorCtr="0"/>
          <a:lstStyle>
            <a:lvl1pPr marL="446088" indent="-265113">
              <a:spcBef>
                <a:spcPts val="600"/>
              </a:spcBef>
              <a:spcAft>
                <a:spcPts val="600"/>
              </a:spcAft>
              <a:tabLst>
                <a:tab pos="542925" algn="l"/>
              </a:tabLst>
              <a:defRPr sz="1200"/>
            </a:lvl1pPr>
            <a:lvl2pPr marL="808038" indent="-265113">
              <a:spcBef>
                <a:spcPts val="600"/>
              </a:spcBef>
              <a:spcAft>
                <a:spcPts val="600"/>
              </a:spcAft>
              <a:defRPr sz="1100"/>
            </a:lvl2pPr>
            <a:lvl3pPr marL="1169988" indent="-276225">
              <a:spcBef>
                <a:spcPts val="600"/>
              </a:spcBef>
              <a:spcAft>
                <a:spcPts val="600"/>
              </a:spcAft>
              <a:defRPr sz="1050"/>
            </a:lvl3pPr>
            <a:lvl4pPr marL="1520825" indent="-266700">
              <a:spcBef>
                <a:spcPts val="600"/>
              </a:spcBef>
              <a:spcAft>
                <a:spcPts val="600"/>
              </a:spcAft>
              <a:defRPr sz="1000"/>
            </a:lvl4pPr>
            <a:lvl5pPr marL="1881188" indent="-265113">
              <a:spcBef>
                <a:spcPts val="600"/>
              </a:spcBef>
              <a:spcAft>
                <a:spcPts val="600"/>
              </a:spcAft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3" name="Content Placeholder 5"/>
          <p:cNvSpPr>
            <a:spLocks noGrp="1"/>
          </p:cNvSpPr>
          <p:nvPr>
            <p:ph sz="quarter" idx="13"/>
          </p:nvPr>
        </p:nvSpPr>
        <p:spPr>
          <a:xfrm>
            <a:off x="431800" y="1016370"/>
            <a:ext cx="4496460" cy="3581030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anchor="t" anchorCtr="0"/>
          <a:lstStyle>
            <a:lvl1pPr marL="355600" indent="-273050">
              <a:spcBef>
                <a:spcPts val="600"/>
              </a:spcBef>
              <a:spcAft>
                <a:spcPts val="600"/>
              </a:spcAft>
              <a:tabLst>
                <a:tab pos="542925" algn="l"/>
              </a:tabLst>
              <a:defRPr sz="1400"/>
            </a:lvl1pPr>
            <a:lvl2pPr marL="712788" indent="-261938">
              <a:spcBef>
                <a:spcPts val="600"/>
              </a:spcBef>
              <a:spcAft>
                <a:spcPts val="600"/>
              </a:spcAft>
              <a:defRPr sz="1200"/>
            </a:lvl2pPr>
            <a:lvl3pPr marL="1081088" indent="-273050">
              <a:spcBef>
                <a:spcPts val="600"/>
              </a:spcBef>
              <a:spcAft>
                <a:spcPts val="600"/>
              </a:spcAft>
              <a:defRPr sz="1100"/>
            </a:lvl3pPr>
            <a:lvl4pPr marL="1436688" indent="-273050">
              <a:spcBef>
                <a:spcPts val="600"/>
              </a:spcBef>
              <a:spcAft>
                <a:spcPts val="600"/>
              </a:spcAft>
              <a:defRPr sz="1050"/>
            </a:lvl4pPr>
            <a:lvl5pPr marL="1793875" indent="-273050">
              <a:spcBef>
                <a:spcPts val="600"/>
              </a:spcBef>
              <a:spcAft>
                <a:spcPts val="600"/>
              </a:spcAft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2461" y="136240"/>
            <a:ext cx="1209001" cy="545170"/>
          </a:xfrm>
          <a:prstGeom prst="rect">
            <a:avLst/>
          </a:prstGeom>
        </p:spPr>
      </p:pic>
      <p:grpSp>
        <p:nvGrpSpPr>
          <p:cNvPr id="22" name="Group 21"/>
          <p:cNvGrpSpPr/>
          <p:nvPr userDrawn="1"/>
        </p:nvGrpSpPr>
        <p:grpSpPr>
          <a:xfrm>
            <a:off x="428625" y="4711700"/>
            <a:ext cx="8272464" cy="71438"/>
            <a:chOff x="428625" y="4711700"/>
            <a:chExt cx="8272464" cy="71438"/>
          </a:xfrm>
        </p:grpSpPr>
        <p:sp>
          <p:nvSpPr>
            <p:cNvPr id="24" name="Rectangle 23"/>
            <p:cNvSpPr/>
            <p:nvPr/>
          </p:nvSpPr>
          <p:spPr>
            <a:xfrm>
              <a:off x="428625" y="4711700"/>
              <a:ext cx="2757488" cy="714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>
                <a:solidFill>
                  <a:schemeClr val="accent1"/>
                </a:solidFill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3186113" y="4711700"/>
              <a:ext cx="2757488" cy="7143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5943601" y="4711700"/>
              <a:ext cx="2757488" cy="7143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</p:grpSp>
      <p:sp>
        <p:nvSpPr>
          <p:cNvPr id="30" name="Content Placeholder 5"/>
          <p:cNvSpPr>
            <a:spLocks noGrp="1"/>
          </p:cNvSpPr>
          <p:nvPr>
            <p:ph sz="quarter" idx="14"/>
          </p:nvPr>
        </p:nvSpPr>
        <p:spPr>
          <a:xfrm>
            <a:off x="5164024" y="2858642"/>
            <a:ext cx="3522770" cy="1721891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anchor="t" anchorCtr="0"/>
          <a:lstStyle>
            <a:lvl1pPr marL="446088" indent="-265113">
              <a:spcBef>
                <a:spcPts val="600"/>
              </a:spcBef>
              <a:spcAft>
                <a:spcPts val="600"/>
              </a:spcAft>
              <a:tabLst>
                <a:tab pos="542925" algn="l"/>
              </a:tabLst>
              <a:defRPr sz="1200"/>
            </a:lvl1pPr>
            <a:lvl2pPr marL="808038" indent="-265113">
              <a:spcBef>
                <a:spcPts val="600"/>
              </a:spcBef>
              <a:spcAft>
                <a:spcPts val="600"/>
              </a:spcAft>
              <a:defRPr sz="1100"/>
            </a:lvl2pPr>
            <a:lvl3pPr marL="1169988" indent="-276225">
              <a:spcBef>
                <a:spcPts val="600"/>
              </a:spcBef>
              <a:spcAft>
                <a:spcPts val="600"/>
              </a:spcAft>
              <a:defRPr sz="1050"/>
            </a:lvl3pPr>
            <a:lvl4pPr marL="1520825" indent="-266700">
              <a:spcBef>
                <a:spcPts val="600"/>
              </a:spcBef>
              <a:spcAft>
                <a:spcPts val="600"/>
              </a:spcAft>
              <a:defRPr sz="1000"/>
            </a:lvl4pPr>
            <a:lvl5pPr marL="1881188" indent="-265113">
              <a:spcBef>
                <a:spcPts val="600"/>
              </a:spcBef>
              <a:spcAft>
                <a:spcPts val="600"/>
              </a:spcAft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3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380014" y="4891580"/>
            <a:ext cx="326067" cy="161084"/>
          </a:xfrm>
          <a:prstGeom prst="rect">
            <a:avLst/>
          </a:prstGeom>
        </p:spPr>
        <p:txBody>
          <a:bodyPr anchor="ctr"/>
          <a:lstStyle>
            <a:lvl1pPr>
              <a:defRPr sz="600">
                <a:solidFill>
                  <a:schemeClr val="tx1"/>
                </a:solidFill>
              </a:defRPr>
            </a:lvl1pPr>
          </a:lstStyle>
          <a:p>
            <a:fld id="{BDDF6AA9-66E8-4EDF-BC96-A318BF818F57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5" name="Straight Connector 14"/>
          <p:cNvCxnSpPr/>
          <p:nvPr userDrawn="1"/>
        </p:nvCxnSpPr>
        <p:spPr>
          <a:xfrm rot="5400000">
            <a:off x="1135865" y="486756"/>
            <a:ext cx="470604" cy="2403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1464731" y="427431"/>
            <a:ext cx="7221271" cy="387006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361950" indent="-268288">
              <a:defRPr sz="1800">
                <a:solidFill>
                  <a:srgbClr val="80828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28625" y="355847"/>
            <a:ext cx="814799" cy="367413"/>
          </a:xfrm>
          <a:prstGeom prst="rect">
            <a:avLst/>
          </a:prstGeom>
        </p:spPr>
      </p:pic>
      <p:sp>
        <p:nvSpPr>
          <p:cNvPr id="2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1144" y="4891901"/>
            <a:ext cx="2840665" cy="1594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Identity – Mobile Connect</a:t>
            </a:r>
            <a:endParaRPr lang="en-GB" dirty="0"/>
          </a:p>
        </p:txBody>
      </p:sp>
      <p:sp>
        <p:nvSpPr>
          <p:cNvPr id="21" name="Footer Placeholder 4"/>
          <p:cNvSpPr txBox="1">
            <a:spLocks/>
          </p:cNvSpPr>
          <p:nvPr userDrawn="1"/>
        </p:nvSpPr>
        <p:spPr>
          <a:xfrm>
            <a:off x="5054596" y="4915385"/>
            <a:ext cx="3731608" cy="1444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7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r"/>
            <a:r>
              <a:rPr lang="en-GB" sz="600" dirty="0" smtClean="0">
                <a:solidFill>
                  <a:schemeClr val="tx1"/>
                </a:solidFill>
              </a:rPr>
              <a:t>Copyright © 2017 GSMA. The Mobile Connect logo is a trade mark registered and owned by the GSMA.</a:t>
            </a:r>
            <a:endParaRPr lang="en-GB" sz="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278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Content Placeholder 5"/>
          <p:cNvSpPr>
            <a:spLocks noGrp="1"/>
          </p:cNvSpPr>
          <p:nvPr>
            <p:ph sz="quarter" idx="12"/>
          </p:nvPr>
        </p:nvSpPr>
        <p:spPr>
          <a:xfrm>
            <a:off x="5082178" y="3297051"/>
            <a:ext cx="3596155" cy="1325749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anchor="t" anchorCtr="0"/>
          <a:lstStyle>
            <a:lvl1pPr marL="446088" indent="-265113">
              <a:spcBef>
                <a:spcPts val="600"/>
              </a:spcBef>
              <a:spcAft>
                <a:spcPts val="600"/>
              </a:spcAft>
              <a:tabLst>
                <a:tab pos="542925" algn="l"/>
              </a:tabLst>
              <a:defRPr sz="1100"/>
            </a:lvl1pPr>
            <a:lvl2pPr marL="808038" indent="-265113">
              <a:spcBef>
                <a:spcPts val="600"/>
              </a:spcBef>
              <a:spcAft>
                <a:spcPts val="600"/>
              </a:spcAft>
              <a:defRPr sz="1050"/>
            </a:lvl2pPr>
            <a:lvl3pPr marL="1169988" indent="-276225">
              <a:spcBef>
                <a:spcPts val="600"/>
              </a:spcBef>
              <a:spcAft>
                <a:spcPts val="600"/>
              </a:spcAft>
              <a:defRPr sz="1000"/>
            </a:lvl3pPr>
            <a:lvl4pPr marL="1520825" indent="-266700">
              <a:spcBef>
                <a:spcPts val="600"/>
              </a:spcBef>
              <a:spcAft>
                <a:spcPts val="600"/>
              </a:spcAft>
              <a:defRPr sz="900"/>
            </a:lvl4pPr>
            <a:lvl5pPr marL="1881188" indent="-265113">
              <a:spcBef>
                <a:spcPts val="600"/>
              </a:spcBef>
              <a:spcAft>
                <a:spcPts val="600"/>
              </a:spcAft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5082764" y="1026208"/>
            <a:ext cx="3601153" cy="286815"/>
          </a:xfrm>
          <a:prstGeom prst="rect">
            <a:avLst/>
          </a:prstGeom>
          <a:noFill/>
        </p:spPr>
        <p:txBody>
          <a:bodyPr anchor="ctr"/>
          <a:lstStyle>
            <a:lvl1pPr marL="177800" indent="0">
              <a:buNone/>
              <a:defRPr sz="1200" b="1">
                <a:solidFill>
                  <a:schemeClr val="accent1"/>
                </a:solidFill>
              </a:defRPr>
            </a:lvl1pPr>
            <a:lvl2pPr marL="712788" indent="0">
              <a:buNone/>
              <a:defRPr/>
            </a:lvl2pPr>
            <a:lvl3pPr marL="1073150" indent="0">
              <a:buNone/>
              <a:defRPr/>
            </a:lvl3pPr>
            <a:lvl4pPr marL="1435100" indent="0">
              <a:buNone/>
              <a:defRPr/>
            </a:lvl4pPr>
            <a:lvl5pPr marL="1797050" indent="0">
              <a:buNone/>
              <a:defRPr/>
            </a:lvl5pPr>
          </a:lstStyle>
          <a:p>
            <a:pPr lvl="0"/>
            <a:r>
              <a:rPr lang="en-US" dirty="0" smtClean="0"/>
              <a:t>Sub-heading</a:t>
            </a:r>
            <a:endParaRPr lang="en-GB" dirty="0"/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5082764" y="2942727"/>
            <a:ext cx="3601153" cy="286815"/>
          </a:xfrm>
          <a:prstGeom prst="rect">
            <a:avLst/>
          </a:prstGeom>
          <a:noFill/>
        </p:spPr>
        <p:txBody>
          <a:bodyPr anchor="ctr"/>
          <a:lstStyle>
            <a:lvl1pPr marL="177800" indent="0">
              <a:buNone/>
              <a:defRPr sz="1200" b="1">
                <a:solidFill>
                  <a:schemeClr val="accent1"/>
                </a:solidFill>
              </a:defRPr>
            </a:lvl1pPr>
            <a:lvl2pPr marL="712788" indent="0">
              <a:buNone/>
              <a:defRPr/>
            </a:lvl2pPr>
            <a:lvl3pPr marL="1073150" indent="0">
              <a:buNone/>
              <a:defRPr/>
            </a:lvl3pPr>
            <a:lvl4pPr marL="1435100" indent="0">
              <a:buNone/>
              <a:defRPr/>
            </a:lvl4pPr>
            <a:lvl5pPr marL="1797050" indent="0">
              <a:buNone/>
              <a:defRPr/>
            </a:lvl5pPr>
          </a:lstStyle>
          <a:p>
            <a:pPr lvl="0"/>
            <a:r>
              <a:rPr lang="en-US" dirty="0" smtClean="0"/>
              <a:t>Sub-heading</a:t>
            </a:r>
            <a:endParaRPr lang="en-GB" dirty="0"/>
          </a:p>
        </p:txBody>
      </p:sp>
      <p:sp>
        <p:nvSpPr>
          <p:cNvPr id="29" name="Content Placeholder 5"/>
          <p:cNvSpPr>
            <a:spLocks noGrp="1"/>
          </p:cNvSpPr>
          <p:nvPr>
            <p:ph sz="quarter" idx="16"/>
          </p:nvPr>
        </p:nvSpPr>
        <p:spPr>
          <a:xfrm>
            <a:off x="482600" y="1037802"/>
            <a:ext cx="4433784" cy="3584998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anchor="t" anchorCtr="0"/>
          <a:lstStyle>
            <a:lvl1pPr marL="355600" indent="-273050">
              <a:spcBef>
                <a:spcPts val="600"/>
              </a:spcBef>
              <a:spcAft>
                <a:spcPts val="600"/>
              </a:spcAft>
              <a:tabLst>
                <a:tab pos="542925" algn="l"/>
              </a:tabLst>
              <a:defRPr sz="1400"/>
            </a:lvl1pPr>
            <a:lvl2pPr marL="712788" indent="-261938">
              <a:spcBef>
                <a:spcPts val="600"/>
              </a:spcBef>
              <a:spcAft>
                <a:spcPts val="600"/>
              </a:spcAft>
              <a:defRPr sz="1200"/>
            </a:lvl2pPr>
            <a:lvl3pPr marL="1081088" indent="-273050">
              <a:spcBef>
                <a:spcPts val="600"/>
              </a:spcBef>
              <a:spcAft>
                <a:spcPts val="600"/>
              </a:spcAft>
              <a:defRPr sz="1100"/>
            </a:lvl3pPr>
            <a:lvl4pPr marL="1436688" indent="-273050">
              <a:spcBef>
                <a:spcPts val="600"/>
              </a:spcBef>
              <a:spcAft>
                <a:spcPts val="600"/>
              </a:spcAft>
              <a:defRPr sz="1050"/>
            </a:lvl4pPr>
            <a:lvl5pPr marL="1793875" indent="-273050">
              <a:spcBef>
                <a:spcPts val="600"/>
              </a:spcBef>
              <a:spcAft>
                <a:spcPts val="600"/>
              </a:spcAft>
              <a:defRPr sz="10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2461" y="136240"/>
            <a:ext cx="1209001" cy="545170"/>
          </a:xfrm>
          <a:prstGeom prst="rect">
            <a:avLst/>
          </a:prstGeom>
        </p:spPr>
      </p:pic>
      <p:grpSp>
        <p:nvGrpSpPr>
          <p:cNvPr id="22" name="Group 21"/>
          <p:cNvGrpSpPr/>
          <p:nvPr userDrawn="1"/>
        </p:nvGrpSpPr>
        <p:grpSpPr>
          <a:xfrm>
            <a:off x="428625" y="4711700"/>
            <a:ext cx="8272464" cy="71438"/>
            <a:chOff x="428625" y="4711700"/>
            <a:chExt cx="8272464" cy="71438"/>
          </a:xfrm>
        </p:grpSpPr>
        <p:sp>
          <p:nvSpPr>
            <p:cNvPr id="24" name="Rectangle 23"/>
            <p:cNvSpPr/>
            <p:nvPr/>
          </p:nvSpPr>
          <p:spPr>
            <a:xfrm>
              <a:off x="428625" y="4711700"/>
              <a:ext cx="2757488" cy="714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>
                <a:solidFill>
                  <a:schemeClr val="accent1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186113" y="4711700"/>
              <a:ext cx="2757488" cy="7143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943601" y="4711700"/>
              <a:ext cx="2757488" cy="7143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</p:grpSp>
      <p:sp>
        <p:nvSpPr>
          <p:cNvPr id="3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380014" y="4891580"/>
            <a:ext cx="326067" cy="161084"/>
          </a:xfrm>
          <a:prstGeom prst="rect">
            <a:avLst/>
          </a:prstGeom>
        </p:spPr>
        <p:txBody>
          <a:bodyPr anchor="ctr"/>
          <a:lstStyle>
            <a:lvl1pPr>
              <a:defRPr sz="600">
                <a:solidFill>
                  <a:schemeClr val="tx1"/>
                </a:solidFill>
              </a:defRPr>
            </a:lvl1pPr>
          </a:lstStyle>
          <a:p>
            <a:fld id="{BDDF6AA9-66E8-4EDF-BC96-A318BF818F5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8" name="Content Placeholder 5"/>
          <p:cNvSpPr>
            <a:spLocks noGrp="1"/>
          </p:cNvSpPr>
          <p:nvPr>
            <p:ph sz="quarter" idx="17"/>
          </p:nvPr>
        </p:nvSpPr>
        <p:spPr>
          <a:xfrm>
            <a:off x="5090639" y="1400437"/>
            <a:ext cx="3596155" cy="1325749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anchor="t" anchorCtr="0"/>
          <a:lstStyle>
            <a:lvl1pPr marL="446088" indent="-265113">
              <a:spcBef>
                <a:spcPts val="600"/>
              </a:spcBef>
              <a:spcAft>
                <a:spcPts val="600"/>
              </a:spcAft>
              <a:tabLst>
                <a:tab pos="542925" algn="l"/>
              </a:tabLst>
              <a:defRPr sz="1100"/>
            </a:lvl1pPr>
            <a:lvl2pPr marL="808038" indent="-265113">
              <a:spcBef>
                <a:spcPts val="600"/>
              </a:spcBef>
              <a:spcAft>
                <a:spcPts val="600"/>
              </a:spcAft>
              <a:defRPr sz="1050"/>
            </a:lvl2pPr>
            <a:lvl3pPr marL="1169988" indent="-276225">
              <a:spcBef>
                <a:spcPts val="600"/>
              </a:spcBef>
              <a:spcAft>
                <a:spcPts val="600"/>
              </a:spcAft>
              <a:defRPr sz="1000"/>
            </a:lvl3pPr>
            <a:lvl4pPr marL="1520825" indent="-266700">
              <a:spcBef>
                <a:spcPts val="600"/>
              </a:spcBef>
              <a:spcAft>
                <a:spcPts val="600"/>
              </a:spcAft>
              <a:defRPr sz="900"/>
            </a:lvl4pPr>
            <a:lvl5pPr marL="1881188" indent="-265113">
              <a:spcBef>
                <a:spcPts val="600"/>
              </a:spcBef>
              <a:spcAft>
                <a:spcPts val="600"/>
              </a:spcAft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cxnSp>
        <p:nvCxnSpPr>
          <p:cNvPr id="17" name="Straight Connector 16"/>
          <p:cNvCxnSpPr/>
          <p:nvPr userDrawn="1"/>
        </p:nvCxnSpPr>
        <p:spPr>
          <a:xfrm rot="5400000">
            <a:off x="1135865" y="486756"/>
            <a:ext cx="470604" cy="2403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1464731" y="427431"/>
            <a:ext cx="7221271" cy="387006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361950" indent="-268288">
              <a:defRPr sz="1800">
                <a:solidFill>
                  <a:srgbClr val="80828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28625" y="355847"/>
            <a:ext cx="814799" cy="367413"/>
          </a:xfrm>
          <a:prstGeom prst="rect">
            <a:avLst/>
          </a:prstGeom>
        </p:spPr>
      </p:pic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1144" y="4891901"/>
            <a:ext cx="2840665" cy="1594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Identity – Mobile Connect</a:t>
            </a:r>
            <a:endParaRPr lang="en-GB" dirty="0"/>
          </a:p>
        </p:txBody>
      </p:sp>
      <p:sp>
        <p:nvSpPr>
          <p:cNvPr id="23" name="Footer Placeholder 4"/>
          <p:cNvSpPr txBox="1">
            <a:spLocks/>
          </p:cNvSpPr>
          <p:nvPr userDrawn="1"/>
        </p:nvSpPr>
        <p:spPr>
          <a:xfrm>
            <a:off x="5054596" y="4915385"/>
            <a:ext cx="3731608" cy="1444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7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r"/>
            <a:r>
              <a:rPr lang="en-GB" sz="600" dirty="0" smtClean="0">
                <a:solidFill>
                  <a:schemeClr val="tx1"/>
                </a:solidFill>
              </a:rPr>
              <a:t>Copyright © 2017 GSMA. The Mobile Connect logo is a trade mark registered and owned by the GSMA.</a:t>
            </a:r>
            <a:endParaRPr lang="en-GB" sz="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4255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Content Placeholder 5"/>
          <p:cNvSpPr>
            <a:spLocks noGrp="1"/>
          </p:cNvSpPr>
          <p:nvPr>
            <p:ph sz="quarter" idx="11"/>
          </p:nvPr>
        </p:nvSpPr>
        <p:spPr>
          <a:xfrm>
            <a:off x="5155562" y="1314731"/>
            <a:ext cx="3552169" cy="1360736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anchor="t" anchorCtr="0"/>
          <a:lstStyle>
            <a:lvl1pPr marL="446088" indent="-265113">
              <a:spcBef>
                <a:spcPts val="600"/>
              </a:spcBef>
              <a:spcAft>
                <a:spcPts val="600"/>
              </a:spcAft>
              <a:tabLst>
                <a:tab pos="542925" algn="l"/>
              </a:tabLst>
              <a:defRPr sz="1100"/>
            </a:lvl1pPr>
            <a:lvl2pPr marL="808038" indent="-265113">
              <a:spcBef>
                <a:spcPts val="600"/>
              </a:spcBef>
              <a:spcAft>
                <a:spcPts val="600"/>
              </a:spcAft>
              <a:defRPr sz="1050"/>
            </a:lvl2pPr>
            <a:lvl3pPr marL="1169988" indent="-276225">
              <a:spcBef>
                <a:spcPts val="600"/>
              </a:spcBef>
              <a:spcAft>
                <a:spcPts val="600"/>
              </a:spcAft>
              <a:defRPr sz="1000"/>
            </a:lvl3pPr>
            <a:lvl4pPr marL="1520825" indent="-266700">
              <a:spcBef>
                <a:spcPts val="600"/>
              </a:spcBef>
              <a:spcAft>
                <a:spcPts val="600"/>
              </a:spcAft>
              <a:defRPr sz="900"/>
            </a:lvl4pPr>
            <a:lvl5pPr marL="1881188" indent="-265113">
              <a:spcBef>
                <a:spcPts val="600"/>
              </a:spcBef>
              <a:spcAft>
                <a:spcPts val="600"/>
              </a:spcAft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31" name="Content Placeholder 5"/>
          <p:cNvSpPr>
            <a:spLocks noGrp="1"/>
          </p:cNvSpPr>
          <p:nvPr>
            <p:ph sz="quarter" idx="12"/>
          </p:nvPr>
        </p:nvSpPr>
        <p:spPr>
          <a:xfrm>
            <a:off x="5143097" y="3263284"/>
            <a:ext cx="3552169" cy="139338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anchor="t" anchorCtr="0"/>
          <a:lstStyle>
            <a:lvl1pPr marL="446088" indent="-265113">
              <a:spcBef>
                <a:spcPts val="600"/>
              </a:spcBef>
              <a:spcAft>
                <a:spcPts val="600"/>
              </a:spcAft>
              <a:tabLst>
                <a:tab pos="542925" algn="l"/>
              </a:tabLst>
              <a:defRPr sz="1100"/>
            </a:lvl1pPr>
            <a:lvl2pPr marL="808038" indent="-265113">
              <a:spcBef>
                <a:spcPts val="600"/>
              </a:spcBef>
              <a:spcAft>
                <a:spcPts val="600"/>
              </a:spcAft>
              <a:defRPr sz="1050"/>
            </a:lvl2pPr>
            <a:lvl3pPr marL="1169988" indent="-276225">
              <a:spcBef>
                <a:spcPts val="600"/>
              </a:spcBef>
              <a:spcAft>
                <a:spcPts val="600"/>
              </a:spcAft>
              <a:defRPr sz="1000"/>
            </a:lvl3pPr>
            <a:lvl4pPr marL="1520825" indent="-266700">
              <a:spcBef>
                <a:spcPts val="600"/>
              </a:spcBef>
              <a:spcAft>
                <a:spcPts val="600"/>
              </a:spcAft>
              <a:defRPr sz="900"/>
            </a:lvl4pPr>
            <a:lvl5pPr marL="1881188" indent="-265113">
              <a:spcBef>
                <a:spcPts val="600"/>
              </a:spcBef>
              <a:spcAft>
                <a:spcPts val="600"/>
              </a:spcAft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32" name="Content Placeholder 5"/>
          <p:cNvSpPr>
            <a:spLocks noGrp="1"/>
          </p:cNvSpPr>
          <p:nvPr>
            <p:ph sz="quarter" idx="16"/>
          </p:nvPr>
        </p:nvSpPr>
        <p:spPr>
          <a:xfrm>
            <a:off x="440096" y="1313250"/>
            <a:ext cx="4464416" cy="136221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anchor="t" anchorCtr="0"/>
          <a:lstStyle>
            <a:lvl1pPr marL="355600" indent="-273050">
              <a:spcBef>
                <a:spcPts val="600"/>
              </a:spcBef>
              <a:spcAft>
                <a:spcPts val="600"/>
              </a:spcAft>
              <a:tabLst>
                <a:tab pos="542925" algn="l"/>
              </a:tabLst>
              <a:defRPr sz="1100"/>
            </a:lvl1pPr>
            <a:lvl2pPr marL="808038" indent="-357188">
              <a:spcBef>
                <a:spcPts val="600"/>
              </a:spcBef>
              <a:spcAft>
                <a:spcPts val="600"/>
              </a:spcAft>
              <a:defRPr sz="1050"/>
            </a:lvl2pPr>
            <a:lvl3pPr marL="1169988" indent="-361950">
              <a:spcBef>
                <a:spcPts val="600"/>
              </a:spcBef>
              <a:spcAft>
                <a:spcPts val="600"/>
              </a:spcAft>
              <a:defRPr sz="1000"/>
            </a:lvl3pPr>
            <a:lvl4pPr marL="1520825" indent="-357188">
              <a:spcBef>
                <a:spcPts val="600"/>
              </a:spcBef>
              <a:spcAft>
                <a:spcPts val="600"/>
              </a:spcAft>
              <a:defRPr sz="900"/>
            </a:lvl4pPr>
            <a:lvl5pPr marL="1881188" indent="-360363">
              <a:spcBef>
                <a:spcPts val="600"/>
              </a:spcBef>
              <a:spcAft>
                <a:spcPts val="600"/>
              </a:spcAft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432171" y="1026583"/>
            <a:ext cx="2899632" cy="234707"/>
          </a:xfrm>
          <a:prstGeom prst="rect">
            <a:avLst/>
          </a:prstGeom>
          <a:noFill/>
        </p:spPr>
        <p:txBody>
          <a:bodyPr anchor="ctr"/>
          <a:lstStyle>
            <a:lvl1pPr marL="82550" indent="0">
              <a:buNone/>
              <a:defRPr sz="1200" b="1">
                <a:solidFill>
                  <a:schemeClr val="accent1"/>
                </a:solidFill>
              </a:defRPr>
            </a:lvl1pPr>
            <a:lvl2pPr marL="712788" indent="0">
              <a:buNone/>
              <a:defRPr/>
            </a:lvl2pPr>
            <a:lvl3pPr marL="1073150" indent="0">
              <a:buNone/>
              <a:defRPr/>
            </a:lvl3pPr>
            <a:lvl4pPr marL="1435100" indent="0">
              <a:buNone/>
              <a:defRPr/>
            </a:lvl4pPr>
            <a:lvl5pPr marL="1797050" indent="0">
              <a:buNone/>
              <a:defRPr/>
            </a:lvl5pPr>
          </a:lstStyle>
          <a:p>
            <a:pPr lvl="0"/>
            <a:r>
              <a:rPr lang="en-US" dirty="0" smtClean="0"/>
              <a:t>Sub-heading</a:t>
            </a:r>
            <a:endParaRPr lang="en-GB" dirty="0"/>
          </a:p>
        </p:txBody>
      </p:sp>
      <p:sp>
        <p:nvSpPr>
          <p:cNvPr id="34" name="Content Placeholder 5"/>
          <p:cNvSpPr>
            <a:spLocks noGrp="1"/>
          </p:cNvSpPr>
          <p:nvPr>
            <p:ph sz="quarter" idx="19"/>
          </p:nvPr>
        </p:nvSpPr>
        <p:spPr>
          <a:xfrm>
            <a:off x="440267" y="3262240"/>
            <a:ext cx="4464416" cy="139442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anchor="t" anchorCtr="0"/>
          <a:lstStyle>
            <a:lvl1pPr marL="355600" indent="-273050">
              <a:spcBef>
                <a:spcPts val="600"/>
              </a:spcBef>
              <a:spcAft>
                <a:spcPts val="600"/>
              </a:spcAft>
              <a:tabLst>
                <a:tab pos="542925" algn="l"/>
              </a:tabLst>
              <a:defRPr sz="1100"/>
            </a:lvl1pPr>
            <a:lvl2pPr marL="808038" indent="-357188">
              <a:spcBef>
                <a:spcPts val="600"/>
              </a:spcBef>
              <a:spcAft>
                <a:spcPts val="600"/>
              </a:spcAft>
              <a:defRPr sz="1050"/>
            </a:lvl2pPr>
            <a:lvl3pPr marL="1169988" indent="-361950">
              <a:spcBef>
                <a:spcPts val="600"/>
              </a:spcBef>
              <a:spcAft>
                <a:spcPts val="600"/>
              </a:spcAft>
              <a:defRPr sz="1000"/>
            </a:lvl3pPr>
            <a:lvl4pPr marL="1520825" indent="-357188">
              <a:spcBef>
                <a:spcPts val="600"/>
              </a:spcBef>
              <a:spcAft>
                <a:spcPts val="600"/>
              </a:spcAft>
              <a:defRPr sz="900"/>
            </a:lvl4pPr>
            <a:lvl5pPr marL="1881188" indent="-360363">
              <a:spcBef>
                <a:spcPts val="600"/>
              </a:spcBef>
              <a:spcAft>
                <a:spcPts val="600"/>
              </a:spcAft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432343" y="2975573"/>
            <a:ext cx="2899632" cy="234707"/>
          </a:xfrm>
          <a:prstGeom prst="rect">
            <a:avLst/>
          </a:prstGeom>
          <a:noFill/>
        </p:spPr>
        <p:txBody>
          <a:bodyPr anchor="ctr"/>
          <a:lstStyle>
            <a:lvl1pPr marL="82550" indent="0">
              <a:buNone/>
              <a:defRPr sz="1200" b="1">
                <a:solidFill>
                  <a:schemeClr val="accent1"/>
                </a:solidFill>
              </a:defRPr>
            </a:lvl1pPr>
            <a:lvl2pPr marL="712788" indent="0">
              <a:buNone/>
              <a:defRPr/>
            </a:lvl2pPr>
            <a:lvl3pPr marL="1073150" indent="0">
              <a:buNone/>
              <a:defRPr/>
            </a:lvl3pPr>
            <a:lvl4pPr marL="1435100" indent="0">
              <a:buNone/>
              <a:defRPr/>
            </a:lvl4pPr>
            <a:lvl5pPr marL="1797050" indent="0">
              <a:buNone/>
              <a:defRPr/>
            </a:lvl5pPr>
          </a:lstStyle>
          <a:p>
            <a:pPr lvl="0"/>
            <a:r>
              <a:rPr lang="en-US" dirty="0" smtClean="0"/>
              <a:t>Sub-heading</a:t>
            </a:r>
            <a:endParaRPr lang="en-GB" dirty="0"/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428625" y="4711700"/>
            <a:ext cx="8272464" cy="71438"/>
            <a:chOff x="428625" y="4711700"/>
            <a:chExt cx="8272464" cy="71438"/>
          </a:xfrm>
        </p:grpSpPr>
        <p:sp>
          <p:nvSpPr>
            <p:cNvPr id="27" name="Rectangle 26"/>
            <p:cNvSpPr/>
            <p:nvPr/>
          </p:nvSpPr>
          <p:spPr>
            <a:xfrm>
              <a:off x="428625" y="4711700"/>
              <a:ext cx="2757488" cy="714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>
                <a:solidFill>
                  <a:schemeClr val="accent1"/>
                </a:solidFill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186113" y="4711700"/>
              <a:ext cx="2757488" cy="7143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5943601" y="4711700"/>
              <a:ext cx="2757488" cy="7143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</p:grpSp>
      <p:sp>
        <p:nvSpPr>
          <p:cNvPr id="3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380014" y="4891580"/>
            <a:ext cx="326067" cy="161084"/>
          </a:xfrm>
          <a:prstGeom prst="rect">
            <a:avLst/>
          </a:prstGeom>
        </p:spPr>
        <p:txBody>
          <a:bodyPr anchor="ctr"/>
          <a:lstStyle>
            <a:lvl1pPr>
              <a:defRPr sz="600">
                <a:solidFill>
                  <a:schemeClr val="tx1"/>
                </a:solidFill>
              </a:defRPr>
            </a:lvl1pPr>
          </a:lstStyle>
          <a:p>
            <a:fld id="{BDDF6AA9-66E8-4EDF-BC96-A318BF818F57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7" name="Straight Connector 16"/>
          <p:cNvCxnSpPr/>
          <p:nvPr userDrawn="1"/>
        </p:nvCxnSpPr>
        <p:spPr>
          <a:xfrm rot="5400000">
            <a:off x="1135865" y="486756"/>
            <a:ext cx="470604" cy="2403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1464731" y="427431"/>
            <a:ext cx="7221271" cy="387006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361950" indent="-268288">
              <a:defRPr sz="1800">
                <a:solidFill>
                  <a:srgbClr val="80828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8625" y="355847"/>
            <a:ext cx="814799" cy="367413"/>
          </a:xfrm>
          <a:prstGeom prst="rect">
            <a:avLst/>
          </a:prstGeom>
        </p:spPr>
      </p:pic>
      <p:sp>
        <p:nvSpPr>
          <p:cNvPr id="2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1144" y="4891901"/>
            <a:ext cx="2840665" cy="1594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Identity – Mobile Connect</a:t>
            </a:r>
            <a:endParaRPr lang="en-GB" dirty="0"/>
          </a:p>
        </p:txBody>
      </p:sp>
      <p:sp>
        <p:nvSpPr>
          <p:cNvPr id="21" name="Footer Placeholder 4"/>
          <p:cNvSpPr txBox="1">
            <a:spLocks/>
          </p:cNvSpPr>
          <p:nvPr userDrawn="1"/>
        </p:nvSpPr>
        <p:spPr>
          <a:xfrm>
            <a:off x="5054596" y="4915385"/>
            <a:ext cx="3731608" cy="1444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7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r"/>
            <a:r>
              <a:rPr lang="en-GB" sz="600" dirty="0" smtClean="0">
                <a:solidFill>
                  <a:schemeClr val="tx1"/>
                </a:solidFill>
              </a:rPr>
              <a:t>Copyright © 2017 GSMA. The Mobile Connect logo is a trade mark registered and owned by the GSMA.</a:t>
            </a:r>
            <a:endParaRPr lang="en-GB" sz="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0894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/>
          <a:srcRect t="10489" b="5136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3416854"/>
            <a:ext cx="8940800" cy="672704"/>
          </a:xfrm>
          <a:prstGeom prst="rect">
            <a:avLst/>
          </a:prstGeom>
        </p:spPr>
        <p:txBody>
          <a:bodyPr/>
          <a:lstStyle>
            <a:lvl1pPr marL="361950" indent="0">
              <a:defRPr sz="24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" y="4118133"/>
            <a:ext cx="8999621" cy="614363"/>
          </a:xfrm>
          <a:prstGeom prst="rect">
            <a:avLst/>
          </a:prstGeom>
        </p:spPr>
        <p:txBody>
          <a:bodyPr/>
          <a:lstStyle>
            <a:lvl1pPr marL="361950" indent="0">
              <a:buNone/>
              <a:defRPr sz="1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 smtClean="0"/>
              <a:t>Sub-heading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4461076"/>
            <a:ext cx="4705684" cy="292894"/>
          </a:xfrm>
          <a:prstGeom prst="rect">
            <a:avLst/>
          </a:prstGeom>
        </p:spPr>
        <p:txBody>
          <a:bodyPr/>
          <a:lstStyle>
            <a:lvl1pPr marL="361950" indent="0">
              <a:buNone/>
              <a:defRPr sz="12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38622" y="315024"/>
            <a:ext cx="1208999" cy="54516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5267" y="415992"/>
            <a:ext cx="1200704" cy="520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0066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Content Placeholder 3"/>
          <p:cNvSpPr>
            <a:spLocks noGrp="1"/>
          </p:cNvSpPr>
          <p:nvPr>
            <p:ph sz="quarter" idx="10"/>
          </p:nvPr>
        </p:nvSpPr>
        <p:spPr>
          <a:xfrm>
            <a:off x="408339" y="994579"/>
            <a:ext cx="3973950" cy="1697821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anchor="t" anchorCtr="0"/>
          <a:lstStyle>
            <a:lvl1pPr marL="450850" indent="-368300">
              <a:spcBef>
                <a:spcPts val="600"/>
              </a:spcBef>
              <a:spcAft>
                <a:spcPts val="600"/>
              </a:spcAft>
              <a:defRPr sz="1200"/>
            </a:lvl1pPr>
            <a:lvl2pPr marL="808038" indent="-273050">
              <a:spcBef>
                <a:spcPts val="600"/>
              </a:spcBef>
              <a:spcAft>
                <a:spcPts val="600"/>
              </a:spcAft>
              <a:defRPr sz="1100"/>
            </a:lvl2pPr>
            <a:lvl3pPr marL="1163638" indent="-260350">
              <a:spcBef>
                <a:spcPts val="600"/>
              </a:spcBef>
              <a:spcAft>
                <a:spcPts val="600"/>
              </a:spcAft>
              <a:defRPr sz="1050"/>
            </a:lvl3pPr>
            <a:lvl4pPr marL="1520825" indent="-261938">
              <a:spcBef>
                <a:spcPts val="600"/>
              </a:spcBef>
              <a:spcAft>
                <a:spcPts val="600"/>
              </a:spcAft>
              <a:defRPr sz="1000"/>
            </a:lvl4pPr>
            <a:lvl5pPr marL="1887538" indent="-273050">
              <a:spcBef>
                <a:spcPts val="600"/>
              </a:spcBef>
              <a:spcAft>
                <a:spcPts val="600"/>
              </a:spcAft>
              <a:tabLst>
                <a:tab pos="1971675" algn="l"/>
              </a:tabLst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31" name="Content Placeholder 5"/>
          <p:cNvSpPr>
            <a:spLocks noGrp="1"/>
          </p:cNvSpPr>
          <p:nvPr>
            <p:ph sz="quarter" idx="11"/>
          </p:nvPr>
        </p:nvSpPr>
        <p:spPr>
          <a:xfrm>
            <a:off x="4697282" y="1003497"/>
            <a:ext cx="3973175" cy="1688903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anchor="t" anchorCtr="0"/>
          <a:lstStyle>
            <a:lvl1pPr marL="446088" indent="-265113">
              <a:spcBef>
                <a:spcPts val="600"/>
              </a:spcBef>
              <a:spcAft>
                <a:spcPts val="600"/>
              </a:spcAft>
              <a:tabLst>
                <a:tab pos="542925" algn="l"/>
              </a:tabLst>
              <a:defRPr sz="1200"/>
            </a:lvl1pPr>
            <a:lvl2pPr marL="808038" indent="-265113">
              <a:spcBef>
                <a:spcPts val="600"/>
              </a:spcBef>
              <a:spcAft>
                <a:spcPts val="600"/>
              </a:spcAft>
              <a:defRPr sz="1100"/>
            </a:lvl2pPr>
            <a:lvl3pPr marL="1169988" indent="-276225">
              <a:spcBef>
                <a:spcPts val="600"/>
              </a:spcBef>
              <a:spcAft>
                <a:spcPts val="600"/>
              </a:spcAft>
              <a:defRPr sz="1050"/>
            </a:lvl3pPr>
            <a:lvl4pPr marL="1520825" indent="-266700">
              <a:spcBef>
                <a:spcPts val="600"/>
              </a:spcBef>
              <a:spcAft>
                <a:spcPts val="600"/>
              </a:spcAft>
              <a:defRPr sz="1000"/>
            </a:lvl4pPr>
            <a:lvl5pPr marL="1881188" indent="-265113">
              <a:spcBef>
                <a:spcPts val="600"/>
              </a:spcBef>
              <a:spcAft>
                <a:spcPts val="600"/>
              </a:spcAft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32" name="Content Placeholder 5"/>
          <p:cNvSpPr>
            <a:spLocks noGrp="1"/>
          </p:cNvSpPr>
          <p:nvPr>
            <p:ph sz="quarter" idx="12"/>
          </p:nvPr>
        </p:nvSpPr>
        <p:spPr>
          <a:xfrm>
            <a:off x="4696692" y="2925322"/>
            <a:ext cx="3973175" cy="1697477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anchor="t" anchorCtr="0"/>
          <a:lstStyle>
            <a:lvl1pPr marL="446088" indent="-265113">
              <a:spcBef>
                <a:spcPts val="600"/>
              </a:spcBef>
              <a:spcAft>
                <a:spcPts val="600"/>
              </a:spcAft>
              <a:tabLst>
                <a:tab pos="542925" algn="l"/>
              </a:tabLst>
              <a:defRPr sz="1200"/>
            </a:lvl1pPr>
            <a:lvl2pPr marL="808038" indent="-265113">
              <a:spcBef>
                <a:spcPts val="600"/>
              </a:spcBef>
              <a:spcAft>
                <a:spcPts val="600"/>
              </a:spcAft>
              <a:defRPr sz="1100"/>
            </a:lvl2pPr>
            <a:lvl3pPr marL="1169988" indent="-276225">
              <a:spcBef>
                <a:spcPts val="600"/>
              </a:spcBef>
              <a:spcAft>
                <a:spcPts val="600"/>
              </a:spcAft>
              <a:defRPr sz="1050"/>
            </a:lvl3pPr>
            <a:lvl4pPr marL="1520825" indent="-266700">
              <a:spcBef>
                <a:spcPts val="600"/>
              </a:spcBef>
              <a:spcAft>
                <a:spcPts val="600"/>
              </a:spcAft>
              <a:defRPr sz="1000"/>
            </a:lvl4pPr>
            <a:lvl5pPr marL="1881188" indent="-265113">
              <a:spcBef>
                <a:spcPts val="600"/>
              </a:spcBef>
              <a:spcAft>
                <a:spcPts val="600"/>
              </a:spcAft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33" name="Content Placeholder 3"/>
          <p:cNvSpPr>
            <a:spLocks noGrp="1"/>
          </p:cNvSpPr>
          <p:nvPr>
            <p:ph sz="quarter" idx="13"/>
          </p:nvPr>
        </p:nvSpPr>
        <p:spPr>
          <a:xfrm>
            <a:off x="431800" y="2925345"/>
            <a:ext cx="3973950" cy="1697821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anchor="t" anchorCtr="0"/>
          <a:lstStyle>
            <a:lvl1pPr marL="450850" indent="-368300">
              <a:spcBef>
                <a:spcPts val="600"/>
              </a:spcBef>
              <a:spcAft>
                <a:spcPts val="600"/>
              </a:spcAft>
              <a:defRPr sz="1200"/>
            </a:lvl1pPr>
            <a:lvl2pPr marL="808038" indent="-273050">
              <a:spcBef>
                <a:spcPts val="600"/>
              </a:spcBef>
              <a:spcAft>
                <a:spcPts val="600"/>
              </a:spcAft>
              <a:defRPr sz="1100"/>
            </a:lvl2pPr>
            <a:lvl3pPr marL="1163638" indent="-260350">
              <a:spcBef>
                <a:spcPts val="600"/>
              </a:spcBef>
              <a:spcAft>
                <a:spcPts val="600"/>
              </a:spcAft>
              <a:defRPr sz="1050"/>
            </a:lvl3pPr>
            <a:lvl4pPr marL="1520825" indent="-261938">
              <a:spcBef>
                <a:spcPts val="600"/>
              </a:spcBef>
              <a:spcAft>
                <a:spcPts val="600"/>
              </a:spcAft>
              <a:defRPr sz="1000"/>
            </a:lvl4pPr>
            <a:lvl5pPr marL="1887538" indent="-273050">
              <a:spcBef>
                <a:spcPts val="600"/>
              </a:spcBef>
              <a:spcAft>
                <a:spcPts val="600"/>
              </a:spcAft>
              <a:tabLst>
                <a:tab pos="1971675" algn="l"/>
              </a:tabLst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2461" y="136240"/>
            <a:ext cx="1209001" cy="545170"/>
          </a:xfrm>
          <a:prstGeom prst="rect">
            <a:avLst/>
          </a:prstGeom>
        </p:spPr>
      </p:pic>
      <p:grpSp>
        <p:nvGrpSpPr>
          <p:cNvPr id="19" name="Group 18"/>
          <p:cNvGrpSpPr/>
          <p:nvPr userDrawn="1"/>
        </p:nvGrpSpPr>
        <p:grpSpPr>
          <a:xfrm>
            <a:off x="428625" y="4711700"/>
            <a:ext cx="8272464" cy="71438"/>
            <a:chOff x="428625" y="4711700"/>
            <a:chExt cx="8272464" cy="71438"/>
          </a:xfrm>
        </p:grpSpPr>
        <p:sp>
          <p:nvSpPr>
            <p:cNvPr id="20" name="Rectangle 19"/>
            <p:cNvSpPr/>
            <p:nvPr/>
          </p:nvSpPr>
          <p:spPr>
            <a:xfrm>
              <a:off x="428625" y="4711700"/>
              <a:ext cx="2757488" cy="714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>
                <a:solidFill>
                  <a:schemeClr val="accent1"/>
                </a:solidFill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186113" y="4711700"/>
              <a:ext cx="2757488" cy="7143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943601" y="4711700"/>
              <a:ext cx="2757488" cy="7143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</p:grpSp>
      <p:sp>
        <p:nvSpPr>
          <p:cNvPr id="2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380014" y="4891580"/>
            <a:ext cx="326067" cy="161084"/>
          </a:xfrm>
          <a:prstGeom prst="rect">
            <a:avLst/>
          </a:prstGeom>
        </p:spPr>
        <p:txBody>
          <a:bodyPr anchor="ctr"/>
          <a:lstStyle>
            <a:lvl1pPr>
              <a:defRPr sz="600">
                <a:solidFill>
                  <a:schemeClr val="tx1"/>
                </a:solidFill>
              </a:defRPr>
            </a:lvl1pPr>
          </a:lstStyle>
          <a:p>
            <a:fld id="{BDDF6AA9-66E8-4EDF-BC96-A318BF818F57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6" name="Straight Connector 15"/>
          <p:cNvCxnSpPr/>
          <p:nvPr userDrawn="1"/>
        </p:nvCxnSpPr>
        <p:spPr>
          <a:xfrm rot="5400000">
            <a:off x="1135865" y="486756"/>
            <a:ext cx="470604" cy="2403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1464731" y="427431"/>
            <a:ext cx="7221271" cy="387006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361950" indent="-268288">
              <a:defRPr sz="1800">
                <a:solidFill>
                  <a:srgbClr val="80828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28625" y="355847"/>
            <a:ext cx="814799" cy="367413"/>
          </a:xfrm>
          <a:prstGeom prst="rect">
            <a:avLst/>
          </a:prstGeom>
        </p:spPr>
      </p:pic>
      <p:sp>
        <p:nvSpPr>
          <p:cNvPr id="2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1144" y="4891901"/>
            <a:ext cx="2840665" cy="1594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Identity – Mobile Connect</a:t>
            </a:r>
            <a:endParaRPr lang="en-GB" dirty="0"/>
          </a:p>
        </p:txBody>
      </p:sp>
      <p:sp>
        <p:nvSpPr>
          <p:cNvPr id="25" name="Footer Placeholder 4"/>
          <p:cNvSpPr txBox="1">
            <a:spLocks/>
          </p:cNvSpPr>
          <p:nvPr userDrawn="1"/>
        </p:nvSpPr>
        <p:spPr>
          <a:xfrm>
            <a:off x="5054596" y="4915385"/>
            <a:ext cx="3731608" cy="1444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7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r"/>
            <a:r>
              <a:rPr lang="en-GB" sz="600" dirty="0" smtClean="0">
                <a:solidFill>
                  <a:schemeClr val="tx1"/>
                </a:solidFill>
              </a:rPr>
              <a:t>Copyright © 2017 GSMA. The Mobile Connect logo is a trade mark registered and owned by the GSMA.</a:t>
            </a:r>
            <a:endParaRPr lang="en-GB" sz="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367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32"/>
          <p:cNvSpPr>
            <a:spLocks noGrp="1"/>
          </p:cNvSpPr>
          <p:nvPr>
            <p:ph type="body" sz="quarter" idx="23"/>
          </p:nvPr>
        </p:nvSpPr>
        <p:spPr>
          <a:xfrm>
            <a:off x="454609" y="941906"/>
            <a:ext cx="890475" cy="57154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anchor="ctr"/>
          <a:lstStyle>
            <a:lvl1pPr marL="82550" indent="0">
              <a:buNone/>
              <a:defRPr sz="7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Picture Placeholder 7"/>
          <p:cNvSpPr>
            <a:spLocks noGrp="1" noChangeAspect="1"/>
          </p:cNvSpPr>
          <p:nvPr>
            <p:ph type="pic" sz="quarter" idx="13"/>
          </p:nvPr>
        </p:nvSpPr>
        <p:spPr>
          <a:xfrm>
            <a:off x="635313" y="996673"/>
            <a:ext cx="540000" cy="540000"/>
          </a:xfrm>
          <a:prstGeom prst="rect">
            <a:avLst/>
          </a:prstGeom>
          <a:noFill/>
        </p:spPr>
        <p:txBody>
          <a:bodyPr anchor="ctr"/>
          <a:lstStyle>
            <a:lvl1pPr marL="82550" indent="0" algn="l">
              <a:buNone/>
              <a:defRPr sz="700"/>
            </a:lvl1pPr>
          </a:lstStyle>
          <a:p>
            <a:r>
              <a:rPr lang="en-US" dirty="0" smtClean="0"/>
              <a:t>Drag picture to placeholder or click icon to add</a:t>
            </a:r>
            <a:endParaRPr lang="en-GB" dirty="0"/>
          </a:p>
        </p:txBody>
      </p:sp>
      <p:sp>
        <p:nvSpPr>
          <p:cNvPr id="23" name="Text Placeholder 32"/>
          <p:cNvSpPr>
            <a:spLocks noGrp="1"/>
          </p:cNvSpPr>
          <p:nvPr>
            <p:ph type="body" sz="quarter" idx="14" hasCustomPrompt="1"/>
          </p:nvPr>
        </p:nvSpPr>
        <p:spPr>
          <a:xfrm>
            <a:off x="1491226" y="941906"/>
            <a:ext cx="7158532" cy="571547"/>
          </a:xfrm>
          <a:prstGeom prst="rect">
            <a:avLst/>
          </a:prstGeom>
        </p:spPr>
        <p:txBody>
          <a:bodyPr anchor="ctr"/>
          <a:lstStyle>
            <a:lvl1pPr marL="82550" indent="0">
              <a:buNone/>
              <a:defRPr sz="1200"/>
            </a:lvl1pPr>
          </a:lstStyle>
          <a:p>
            <a:pPr lvl="0"/>
            <a:r>
              <a:rPr lang="en-US" dirty="0" smtClean="0"/>
              <a:t>Text here</a:t>
            </a:r>
            <a:endParaRPr lang="en-GB" dirty="0"/>
          </a:p>
        </p:txBody>
      </p:sp>
      <p:sp>
        <p:nvSpPr>
          <p:cNvPr id="25" name="Text Placeholder 32"/>
          <p:cNvSpPr>
            <a:spLocks noGrp="1"/>
          </p:cNvSpPr>
          <p:nvPr>
            <p:ph type="body" sz="quarter" idx="16" hasCustomPrompt="1"/>
          </p:nvPr>
        </p:nvSpPr>
        <p:spPr>
          <a:xfrm>
            <a:off x="1500751" y="1720575"/>
            <a:ext cx="7158532" cy="571547"/>
          </a:xfrm>
          <a:prstGeom prst="rect">
            <a:avLst/>
          </a:prstGeom>
        </p:spPr>
        <p:txBody>
          <a:bodyPr anchor="ctr"/>
          <a:lstStyle>
            <a:lvl1pPr marL="82550" indent="0">
              <a:buNone/>
              <a:defRPr sz="1200"/>
            </a:lvl1pPr>
          </a:lstStyle>
          <a:p>
            <a:pPr lvl="0"/>
            <a:r>
              <a:rPr lang="en-US" dirty="0" smtClean="0"/>
              <a:t>Text here</a:t>
            </a:r>
            <a:endParaRPr lang="en-GB" dirty="0"/>
          </a:p>
        </p:txBody>
      </p:sp>
      <p:sp>
        <p:nvSpPr>
          <p:cNvPr id="26" name="Text Placeholder 32"/>
          <p:cNvSpPr>
            <a:spLocks noGrp="1"/>
          </p:cNvSpPr>
          <p:nvPr>
            <p:ph type="body" sz="quarter" idx="18" hasCustomPrompt="1"/>
          </p:nvPr>
        </p:nvSpPr>
        <p:spPr>
          <a:xfrm>
            <a:off x="1500751" y="2484956"/>
            <a:ext cx="7158532" cy="578655"/>
          </a:xfrm>
          <a:prstGeom prst="rect">
            <a:avLst/>
          </a:prstGeom>
        </p:spPr>
        <p:txBody>
          <a:bodyPr anchor="ctr"/>
          <a:lstStyle>
            <a:lvl1pPr marL="82550" indent="0">
              <a:buNone/>
              <a:defRPr sz="1200"/>
            </a:lvl1pPr>
          </a:lstStyle>
          <a:p>
            <a:pPr lvl="0"/>
            <a:r>
              <a:rPr lang="en-US" dirty="0" smtClean="0"/>
              <a:t>Text here</a:t>
            </a:r>
            <a:endParaRPr lang="en-GB" dirty="0"/>
          </a:p>
        </p:txBody>
      </p:sp>
      <p:sp>
        <p:nvSpPr>
          <p:cNvPr id="27" name="Text Placeholder 32"/>
          <p:cNvSpPr>
            <a:spLocks noGrp="1"/>
          </p:cNvSpPr>
          <p:nvPr>
            <p:ph type="body" sz="quarter" idx="20" hasCustomPrompt="1"/>
          </p:nvPr>
        </p:nvSpPr>
        <p:spPr>
          <a:xfrm>
            <a:off x="1510276" y="3277912"/>
            <a:ext cx="7158532" cy="578655"/>
          </a:xfrm>
          <a:prstGeom prst="rect">
            <a:avLst/>
          </a:prstGeom>
        </p:spPr>
        <p:txBody>
          <a:bodyPr anchor="ctr"/>
          <a:lstStyle>
            <a:lvl1pPr marL="82550" indent="0">
              <a:buNone/>
              <a:defRPr sz="1200"/>
            </a:lvl1pPr>
          </a:lstStyle>
          <a:p>
            <a:pPr lvl="0"/>
            <a:r>
              <a:rPr lang="en-US" dirty="0" smtClean="0"/>
              <a:t>Text here</a:t>
            </a:r>
            <a:endParaRPr lang="en-GB" dirty="0"/>
          </a:p>
        </p:txBody>
      </p:sp>
      <p:sp>
        <p:nvSpPr>
          <p:cNvPr id="28" name="Text Placeholder 32"/>
          <p:cNvSpPr>
            <a:spLocks noGrp="1"/>
          </p:cNvSpPr>
          <p:nvPr>
            <p:ph type="body" sz="quarter" idx="22" hasCustomPrompt="1"/>
          </p:nvPr>
        </p:nvSpPr>
        <p:spPr>
          <a:xfrm>
            <a:off x="1519801" y="4078012"/>
            <a:ext cx="7158532" cy="578655"/>
          </a:xfrm>
          <a:prstGeom prst="rect">
            <a:avLst/>
          </a:prstGeom>
        </p:spPr>
        <p:txBody>
          <a:bodyPr anchor="ctr"/>
          <a:lstStyle>
            <a:lvl1pPr marL="82550" indent="0">
              <a:buNone/>
              <a:defRPr sz="1200"/>
            </a:lvl1pPr>
          </a:lstStyle>
          <a:p>
            <a:pPr lvl="0"/>
            <a:r>
              <a:rPr lang="en-US" dirty="0" smtClean="0"/>
              <a:t>Text here</a:t>
            </a:r>
            <a:endParaRPr lang="en-GB" dirty="0"/>
          </a:p>
        </p:txBody>
      </p:sp>
      <p:sp>
        <p:nvSpPr>
          <p:cNvPr id="29" name="Text Placeholder 32"/>
          <p:cNvSpPr>
            <a:spLocks noGrp="1"/>
          </p:cNvSpPr>
          <p:nvPr>
            <p:ph type="body" sz="quarter" idx="24"/>
          </p:nvPr>
        </p:nvSpPr>
        <p:spPr>
          <a:xfrm>
            <a:off x="454609" y="1706512"/>
            <a:ext cx="890475" cy="58795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anchor="ctr"/>
          <a:lstStyle>
            <a:lvl1pPr marL="82550" indent="0">
              <a:buNone/>
              <a:defRPr sz="7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7"/>
          <p:cNvSpPr>
            <a:spLocks noGrp="1" noChangeAspect="1"/>
          </p:cNvSpPr>
          <p:nvPr>
            <p:ph type="pic" sz="quarter" idx="25"/>
          </p:nvPr>
        </p:nvSpPr>
        <p:spPr>
          <a:xfrm>
            <a:off x="635313" y="1761279"/>
            <a:ext cx="540000" cy="467969"/>
          </a:xfrm>
          <a:prstGeom prst="rect">
            <a:avLst/>
          </a:prstGeom>
          <a:noFill/>
        </p:spPr>
        <p:txBody>
          <a:bodyPr anchor="ctr"/>
          <a:lstStyle>
            <a:lvl1pPr marL="82550" indent="0" algn="l">
              <a:buNone/>
              <a:defRPr sz="700"/>
            </a:lvl1pPr>
          </a:lstStyle>
          <a:p>
            <a:r>
              <a:rPr lang="en-US" dirty="0" smtClean="0"/>
              <a:t>Drag picture to placeholder or click icon to add</a:t>
            </a:r>
            <a:endParaRPr lang="en-GB" dirty="0"/>
          </a:p>
        </p:txBody>
      </p:sp>
      <p:sp>
        <p:nvSpPr>
          <p:cNvPr id="31" name="Text Placeholder 32"/>
          <p:cNvSpPr>
            <a:spLocks noGrp="1"/>
          </p:cNvSpPr>
          <p:nvPr>
            <p:ph type="body" sz="quarter" idx="26"/>
          </p:nvPr>
        </p:nvSpPr>
        <p:spPr>
          <a:xfrm>
            <a:off x="458800" y="2492324"/>
            <a:ext cx="890475" cy="572609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anchor="ctr"/>
          <a:lstStyle>
            <a:lvl1pPr marL="82550" indent="0">
              <a:buNone/>
              <a:defRPr sz="7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2" name="Picture Placeholder 7"/>
          <p:cNvSpPr>
            <a:spLocks noGrp="1" noChangeAspect="1"/>
          </p:cNvSpPr>
          <p:nvPr>
            <p:ph type="pic" sz="quarter" idx="27"/>
          </p:nvPr>
        </p:nvSpPr>
        <p:spPr>
          <a:xfrm>
            <a:off x="639504" y="2547092"/>
            <a:ext cx="540000" cy="467969"/>
          </a:xfrm>
          <a:prstGeom prst="rect">
            <a:avLst/>
          </a:prstGeom>
          <a:noFill/>
        </p:spPr>
        <p:txBody>
          <a:bodyPr anchor="ctr"/>
          <a:lstStyle>
            <a:lvl1pPr marL="82550" indent="0" algn="l">
              <a:buNone/>
              <a:defRPr sz="700"/>
            </a:lvl1pPr>
          </a:lstStyle>
          <a:p>
            <a:r>
              <a:rPr lang="en-US" dirty="0" smtClean="0"/>
              <a:t>Drag picture to placeholder or click icon to add</a:t>
            </a:r>
            <a:endParaRPr lang="en-GB" dirty="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28"/>
          </p:nvPr>
        </p:nvSpPr>
        <p:spPr>
          <a:xfrm>
            <a:off x="464134" y="3283676"/>
            <a:ext cx="890475" cy="56865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anchor="ctr"/>
          <a:lstStyle>
            <a:lvl1pPr marL="82550" indent="0">
              <a:buNone/>
              <a:defRPr sz="7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4" name="Picture Placeholder 7"/>
          <p:cNvSpPr>
            <a:spLocks noGrp="1" noChangeAspect="1"/>
          </p:cNvSpPr>
          <p:nvPr>
            <p:ph type="pic" sz="quarter" idx="29"/>
          </p:nvPr>
        </p:nvSpPr>
        <p:spPr>
          <a:xfrm>
            <a:off x="644838" y="3338444"/>
            <a:ext cx="540000" cy="467969"/>
          </a:xfrm>
          <a:prstGeom prst="rect">
            <a:avLst/>
          </a:prstGeom>
          <a:noFill/>
        </p:spPr>
        <p:txBody>
          <a:bodyPr anchor="ctr"/>
          <a:lstStyle>
            <a:lvl1pPr marL="82550" indent="0" algn="l">
              <a:buNone/>
              <a:defRPr sz="700"/>
            </a:lvl1pPr>
          </a:lstStyle>
          <a:p>
            <a:r>
              <a:rPr lang="en-US" dirty="0" smtClean="0"/>
              <a:t>Drag picture to placeholder or click icon to add</a:t>
            </a:r>
            <a:endParaRPr lang="en-GB" dirty="0"/>
          </a:p>
        </p:txBody>
      </p:sp>
      <p:sp>
        <p:nvSpPr>
          <p:cNvPr id="35" name="Text Placeholder 32"/>
          <p:cNvSpPr>
            <a:spLocks noGrp="1"/>
          </p:cNvSpPr>
          <p:nvPr>
            <p:ph type="body" sz="quarter" idx="30"/>
          </p:nvPr>
        </p:nvSpPr>
        <p:spPr>
          <a:xfrm>
            <a:off x="476009" y="4089400"/>
            <a:ext cx="890475" cy="56726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anchor="ctr"/>
          <a:lstStyle>
            <a:lvl1pPr marL="82550" indent="0">
              <a:buNone/>
              <a:defRPr sz="7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6" name="Picture Placeholder 7"/>
          <p:cNvSpPr>
            <a:spLocks noGrp="1" noChangeAspect="1"/>
          </p:cNvSpPr>
          <p:nvPr>
            <p:ph type="pic" sz="quarter" idx="31"/>
          </p:nvPr>
        </p:nvSpPr>
        <p:spPr>
          <a:xfrm>
            <a:off x="656713" y="4148087"/>
            <a:ext cx="540000" cy="467969"/>
          </a:xfrm>
          <a:prstGeom prst="rect">
            <a:avLst/>
          </a:prstGeom>
          <a:noFill/>
        </p:spPr>
        <p:txBody>
          <a:bodyPr anchor="ctr"/>
          <a:lstStyle>
            <a:lvl1pPr marL="82550" indent="0" algn="l">
              <a:buNone/>
              <a:defRPr sz="700"/>
            </a:lvl1pPr>
          </a:lstStyle>
          <a:p>
            <a:r>
              <a:rPr lang="en-US" dirty="0" smtClean="0"/>
              <a:t>Drag picture to placeholder or click icon to add</a:t>
            </a:r>
            <a:endParaRPr lang="en-GB" dirty="0"/>
          </a:p>
        </p:txBody>
      </p:sp>
      <p:grpSp>
        <p:nvGrpSpPr>
          <p:cNvPr id="47" name="Group 46"/>
          <p:cNvGrpSpPr/>
          <p:nvPr userDrawn="1"/>
        </p:nvGrpSpPr>
        <p:grpSpPr>
          <a:xfrm>
            <a:off x="428625" y="4711700"/>
            <a:ext cx="8272464" cy="71438"/>
            <a:chOff x="428625" y="4711700"/>
            <a:chExt cx="8272464" cy="71438"/>
          </a:xfrm>
        </p:grpSpPr>
        <p:sp>
          <p:nvSpPr>
            <p:cNvPr id="48" name="Rectangle 47"/>
            <p:cNvSpPr/>
            <p:nvPr/>
          </p:nvSpPr>
          <p:spPr>
            <a:xfrm>
              <a:off x="428625" y="4711700"/>
              <a:ext cx="2757488" cy="714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>
                <a:solidFill>
                  <a:schemeClr val="accent1"/>
                </a:solidFill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186113" y="4711700"/>
              <a:ext cx="2757488" cy="7143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5943601" y="4711700"/>
              <a:ext cx="2757488" cy="7143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</p:grpSp>
      <p:sp>
        <p:nvSpPr>
          <p:cNvPr id="5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380014" y="4891580"/>
            <a:ext cx="326067" cy="161084"/>
          </a:xfrm>
          <a:prstGeom prst="rect">
            <a:avLst/>
          </a:prstGeom>
        </p:spPr>
        <p:txBody>
          <a:bodyPr anchor="ctr"/>
          <a:lstStyle>
            <a:lvl1pPr>
              <a:defRPr sz="600">
                <a:solidFill>
                  <a:schemeClr val="tx1"/>
                </a:solidFill>
              </a:defRPr>
            </a:lvl1pPr>
          </a:lstStyle>
          <a:p>
            <a:fld id="{BDDF6AA9-66E8-4EDF-BC96-A318BF818F57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37" name="Straight Connector 36"/>
          <p:cNvCxnSpPr/>
          <p:nvPr userDrawn="1"/>
        </p:nvCxnSpPr>
        <p:spPr>
          <a:xfrm rot="5400000">
            <a:off x="1135865" y="486756"/>
            <a:ext cx="470604" cy="2403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itle 1"/>
          <p:cNvSpPr>
            <a:spLocks noGrp="1"/>
          </p:cNvSpPr>
          <p:nvPr>
            <p:ph type="title" hasCustomPrompt="1"/>
          </p:nvPr>
        </p:nvSpPr>
        <p:spPr>
          <a:xfrm>
            <a:off x="1464731" y="427431"/>
            <a:ext cx="7221271" cy="387006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361950" indent="-268288">
              <a:defRPr sz="1800">
                <a:solidFill>
                  <a:srgbClr val="80828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pic>
        <p:nvPicPr>
          <p:cNvPr id="39" name="Picture 3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8625" y="355847"/>
            <a:ext cx="814799" cy="367413"/>
          </a:xfrm>
          <a:prstGeom prst="rect">
            <a:avLst/>
          </a:prstGeom>
        </p:spPr>
      </p:pic>
      <p:sp>
        <p:nvSpPr>
          <p:cNvPr id="4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1144" y="4891901"/>
            <a:ext cx="2840665" cy="1594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Identity – Mobile Connect</a:t>
            </a:r>
            <a:endParaRPr lang="en-GB" dirty="0"/>
          </a:p>
        </p:txBody>
      </p:sp>
      <p:sp>
        <p:nvSpPr>
          <p:cNvPr id="41" name="Footer Placeholder 4"/>
          <p:cNvSpPr txBox="1">
            <a:spLocks/>
          </p:cNvSpPr>
          <p:nvPr userDrawn="1"/>
        </p:nvSpPr>
        <p:spPr>
          <a:xfrm>
            <a:off x="5054596" y="4915385"/>
            <a:ext cx="3731608" cy="1444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7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r"/>
            <a:r>
              <a:rPr lang="en-GB" sz="600" dirty="0" smtClean="0">
                <a:solidFill>
                  <a:schemeClr val="tx1"/>
                </a:solidFill>
              </a:rPr>
              <a:t>Copyright © 2017 GSMA. The Mobile Connect logo is a trade mark registered and owned by the GSMA.</a:t>
            </a:r>
            <a:endParaRPr lang="en-GB" sz="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544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2461" y="136240"/>
            <a:ext cx="1209001" cy="545170"/>
          </a:xfrm>
          <a:prstGeom prst="rect">
            <a:avLst/>
          </a:prstGeom>
        </p:spPr>
      </p:pic>
      <p:grpSp>
        <p:nvGrpSpPr>
          <p:cNvPr id="17" name="Group 16"/>
          <p:cNvGrpSpPr/>
          <p:nvPr userDrawn="1"/>
        </p:nvGrpSpPr>
        <p:grpSpPr>
          <a:xfrm>
            <a:off x="428625" y="4711700"/>
            <a:ext cx="8272464" cy="71438"/>
            <a:chOff x="428625" y="4711700"/>
            <a:chExt cx="8272464" cy="71438"/>
          </a:xfrm>
        </p:grpSpPr>
        <p:sp>
          <p:nvSpPr>
            <p:cNvPr id="18" name="Rectangle 17"/>
            <p:cNvSpPr/>
            <p:nvPr/>
          </p:nvSpPr>
          <p:spPr>
            <a:xfrm>
              <a:off x="428625" y="4711700"/>
              <a:ext cx="2757488" cy="714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>
                <a:solidFill>
                  <a:schemeClr val="accent1"/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186113" y="4711700"/>
              <a:ext cx="2757488" cy="7143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943601" y="4711700"/>
              <a:ext cx="2757488" cy="7143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</p:grpSp>
      <p:sp>
        <p:nvSpPr>
          <p:cNvPr id="2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380014" y="4891580"/>
            <a:ext cx="326067" cy="161084"/>
          </a:xfrm>
          <a:prstGeom prst="rect">
            <a:avLst/>
          </a:prstGeom>
        </p:spPr>
        <p:txBody>
          <a:bodyPr anchor="ctr"/>
          <a:lstStyle>
            <a:lvl1pPr>
              <a:defRPr sz="600">
                <a:solidFill>
                  <a:schemeClr val="tx1"/>
                </a:solidFill>
              </a:defRPr>
            </a:lvl1pPr>
          </a:lstStyle>
          <a:p>
            <a:fld id="{BDDF6AA9-66E8-4EDF-BC96-A318BF818F57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 rot="5400000">
            <a:off x="1135865" y="486756"/>
            <a:ext cx="470604" cy="2403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1464731" y="427431"/>
            <a:ext cx="7221271" cy="387006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361950" indent="-268288">
              <a:defRPr sz="1800">
                <a:solidFill>
                  <a:srgbClr val="80828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28625" y="355847"/>
            <a:ext cx="814799" cy="367413"/>
          </a:xfrm>
          <a:prstGeom prst="rect">
            <a:avLst/>
          </a:prstGeom>
        </p:spPr>
      </p:pic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1144" y="4891901"/>
            <a:ext cx="2840665" cy="1594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Identity – Mobile Connect</a:t>
            </a:r>
            <a:endParaRPr lang="en-GB" dirty="0"/>
          </a:p>
        </p:txBody>
      </p:sp>
      <p:sp>
        <p:nvSpPr>
          <p:cNvPr id="19" name="Footer Placeholder 4"/>
          <p:cNvSpPr txBox="1">
            <a:spLocks/>
          </p:cNvSpPr>
          <p:nvPr userDrawn="1"/>
        </p:nvSpPr>
        <p:spPr>
          <a:xfrm>
            <a:off x="5054596" y="4915385"/>
            <a:ext cx="3731608" cy="1444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7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r"/>
            <a:r>
              <a:rPr lang="en-GB" sz="600" dirty="0" smtClean="0">
                <a:solidFill>
                  <a:schemeClr val="tx1"/>
                </a:solidFill>
              </a:rPr>
              <a:t>Copyright © 2017 GSMA. The Mobile Connect logo is a trade mark registered and owned by the GSMA.</a:t>
            </a:r>
            <a:endParaRPr lang="en-GB" sz="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2816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/>
          <a:srcRect t="10451" r="-93" b="5035"/>
          <a:stretch>
            <a:fillRect/>
          </a:stretch>
        </p:blipFill>
        <p:spPr>
          <a:xfrm>
            <a:off x="0" y="-16229"/>
            <a:ext cx="9180000" cy="5175958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3416854"/>
            <a:ext cx="8940800" cy="672704"/>
          </a:xfrm>
          <a:prstGeom prst="rect">
            <a:avLst/>
          </a:prstGeom>
        </p:spPr>
        <p:txBody>
          <a:bodyPr/>
          <a:lstStyle>
            <a:lvl1pPr marL="361950" indent="0">
              <a:defRPr sz="24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" y="4118133"/>
            <a:ext cx="8999621" cy="614363"/>
          </a:xfrm>
          <a:prstGeom prst="rect">
            <a:avLst/>
          </a:prstGeom>
        </p:spPr>
        <p:txBody>
          <a:bodyPr/>
          <a:lstStyle>
            <a:lvl1pPr marL="361950" indent="0">
              <a:buNone/>
              <a:defRPr sz="1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 smtClean="0"/>
              <a:t>Sub-heading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4461076"/>
            <a:ext cx="4705684" cy="292894"/>
          </a:xfrm>
          <a:prstGeom prst="rect">
            <a:avLst/>
          </a:prstGeom>
        </p:spPr>
        <p:txBody>
          <a:bodyPr/>
          <a:lstStyle>
            <a:lvl1pPr marL="361950" indent="0">
              <a:buNone/>
              <a:defRPr sz="12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38622" y="315024"/>
            <a:ext cx="1208999" cy="545169"/>
          </a:xfrm>
          <a:prstGeom prst="rect">
            <a:avLst/>
          </a:prstGeom>
        </p:spPr>
      </p:pic>
      <p:grpSp>
        <p:nvGrpSpPr>
          <p:cNvPr id="2" name="Group 12"/>
          <p:cNvGrpSpPr/>
          <p:nvPr userDrawn="1"/>
        </p:nvGrpSpPr>
        <p:grpSpPr>
          <a:xfrm>
            <a:off x="428625" y="4711700"/>
            <a:ext cx="8272464" cy="71438"/>
            <a:chOff x="428625" y="4711700"/>
            <a:chExt cx="8272464" cy="71438"/>
          </a:xfrm>
        </p:grpSpPr>
        <p:sp>
          <p:nvSpPr>
            <p:cNvPr id="16" name="Rectangle 15"/>
            <p:cNvSpPr/>
            <p:nvPr/>
          </p:nvSpPr>
          <p:spPr>
            <a:xfrm>
              <a:off x="428625" y="4711700"/>
              <a:ext cx="2757488" cy="714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>
                <a:solidFill>
                  <a:schemeClr val="accent1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186113" y="4711700"/>
              <a:ext cx="2757488" cy="7143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943601" y="4711700"/>
              <a:ext cx="2757488" cy="7143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</p:grp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5267" y="415992"/>
            <a:ext cx="1200704" cy="520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0066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/>
          <a:srcRect t="10451" r="-93" b="5035"/>
          <a:stretch>
            <a:fillRect/>
          </a:stretch>
        </p:blipFill>
        <p:spPr>
          <a:xfrm>
            <a:off x="-1" y="-5190"/>
            <a:ext cx="9273327" cy="52200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3416854"/>
            <a:ext cx="8940800" cy="672704"/>
          </a:xfrm>
          <a:prstGeom prst="rect">
            <a:avLst/>
          </a:prstGeom>
        </p:spPr>
        <p:txBody>
          <a:bodyPr/>
          <a:lstStyle>
            <a:lvl1pPr marL="361950" indent="0">
              <a:defRPr sz="24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" y="4118133"/>
            <a:ext cx="8999621" cy="614363"/>
          </a:xfrm>
          <a:prstGeom prst="rect">
            <a:avLst/>
          </a:prstGeom>
        </p:spPr>
        <p:txBody>
          <a:bodyPr/>
          <a:lstStyle>
            <a:lvl1pPr marL="361950" indent="0">
              <a:buNone/>
              <a:defRPr sz="1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 smtClean="0"/>
              <a:t>Sub-heading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4461076"/>
            <a:ext cx="4705684" cy="292894"/>
          </a:xfrm>
          <a:prstGeom prst="rect">
            <a:avLst/>
          </a:prstGeom>
        </p:spPr>
        <p:txBody>
          <a:bodyPr/>
          <a:lstStyle>
            <a:lvl1pPr marL="361950" indent="0">
              <a:buNone/>
              <a:defRPr sz="12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38622" y="315024"/>
            <a:ext cx="1208999" cy="54516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5267" y="415992"/>
            <a:ext cx="1200704" cy="520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0066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/>
          <a:srcRect b="15713"/>
          <a:stretch>
            <a:fillRect/>
          </a:stretch>
        </p:blipFill>
        <p:spPr>
          <a:xfrm>
            <a:off x="0" y="0"/>
            <a:ext cx="9153518" cy="51435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3416854"/>
            <a:ext cx="8940800" cy="672704"/>
          </a:xfrm>
          <a:prstGeom prst="rect">
            <a:avLst/>
          </a:prstGeom>
        </p:spPr>
        <p:txBody>
          <a:bodyPr/>
          <a:lstStyle>
            <a:lvl1pPr marL="361950" indent="0">
              <a:defRPr sz="24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" y="4118133"/>
            <a:ext cx="8999621" cy="614363"/>
          </a:xfrm>
          <a:prstGeom prst="rect">
            <a:avLst/>
          </a:prstGeom>
        </p:spPr>
        <p:txBody>
          <a:bodyPr/>
          <a:lstStyle>
            <a:lvl1pPr marL="361950" indent="0">
              <a:buNone/>
              <a:defRPr sz="1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 smtClean="0"/>
              <a:t>Sub-heading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4461076"/>
            <a:ext cx="4705684" cy="292894"/>
          </a:xfrm>
          <a:prstGeom prst="rect">
            <a:avLst/>
          </a:prstGeom>
        </p:spPr>
        <p:txBody>
          <a:bodyPr/>
          <a:lstStyle>
            <a:lvl1pPr marL="361950" indent="0">
              <a:buNone/>
              <a:defRPr sz="12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38622" y="315024"/>
            <a:ext cx="1208999" cy="545169"/>
          </a:xfrm>
          <a:prstGeom prst="rect">
            <a:avLst/>
          </a:prstGeom>
        </p:spPr>
      </p:pic>
      <p:grpSp>
        <p:nvGrpSpPr>
          <p:cNvPr id="2" name="Group 12"/>
          <p:cNvGrpSpPr/>
          <p:nvPr userDrawn="1"/>
        </p:nvGrpSpPr>
        <p:grpSpPr>
          <a:xfrm>
            <a:off x="428625" y="4711700"/>
            <a:ext cx="8272464" cy="71438"/>
            <a:chOff x="428625" y="4711700"/>
            <a:chExt cx="8272464" cy="71438"/>
          </a:xfrm>
        </p:grpSpPr>
        <p:sp>
          <p:nvSpPr>
            <p:cNvPr id="16" name="Rectangle 15"/>
            <p:cNvSpPr/>
            <p:nvPr/>
          </p:nvSpPr>
          <p:spPr>
            <a:xfrm>
              <a:off x="428625" y="4711700"/>
              <a:ext cx="2757488" cy="714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>
                <a:solidFill>
                  <a:schemeClr val="accent1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186113" y="4711700"/>
              <a:ext cx="2757488" cy="7143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943601" y="4711700"/>
              <a:ext cx="2757488" cy="7143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</p:grp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5267" y="415992"/>
            <a:ext cx="1200704" cy="520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0066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/>
          <a:srcRect b="15713"/>
          <a:stretch>
            <a:fillRect/>
          </a:stretch>
        </p:blipFill>
        <p:spPr>
          <a:xfrm>
            <a:off x="0" y="0"/>
            <a:ext cx="9153518" cy="51435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3416854"/>
            <a:ext cx="8940800" cy="672704"/>
          </a:xfrm>
          <a:prstGeom prst="rect">
            <a:avLst/>
          </a:prstGeom>
        </p:spPr>
        <p:txBody>
          <a:bodyPr/>
          <a:lstStyle>
            <a:lvl1pPr marL="361950" indent="0">
              <a:defRPr sz="24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" y="4118133"/>
            <a:ext cx="8999621" cy="614363"/>
          </a:xfrm>
          <a:prstGeom prst="rect">
            <a:avLst/>
          </a:prstGeom>
        </p:spPr>
        <p:txBody>
          <a:bodyPr/>
          <a:lstStyle>
            <a:lvl1pPr marL="361950" indent="0">
              <a:buNone/>
              <a:defRPr sz="1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 smtClean="0"/>
              <a:t>Sub-heading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4461076"/>
            <a:ext cx="4705684" cy="292894"/>
          </a:xfrm>
          <a:prstGeom prst="rect">
            <a:avLst/>
          </a:prstGeom>
        </p:spPr>
        <p:txBody>
          <a:bodyPr/>
          <a:lstStyle>
            <a:lvl1pPr marL="361950" indent="0">
              <a:buNone/>
              <a:defRPr sz="12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38622" y="315024"/>
            <a:ext cx="1208999" cy="54516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5267" y="415992"/>
            <a:ext cx="1200704" cy="520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0066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/>
          <a:srcRect t="11797" b="4870"/>
          <a:stretch>
            <a:fillRect/>
          </a:stretch>
        </p:blipFill>
        <p:spPr>
          <a:xfrm>
            <a:off x="-5271" y="0"/>
            <a:ext cx="9258301" cy="51435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3416854"/>
            <a:ext cx="8940800" cy="672704"/>
          </a:xfrm>
          <a:prstGeom prst="rect">
            <a:avLst/>
          </a:prstGeom>
        </p:spPr>
        <p:txBody>
          <a:bodyPr/>
          <a:lstStyle>
            <a:lvl1pPr marL="361950" indent="0">
              <a:defRPr sz="24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" y="4118133"/>
            <a:ext cx="8999621" cy="614363"/>
          </a:xfrm>
          <a:prstGeom prst="rect">
            <a:avLst/>
          </a:prstGeom>
        </p:spPr>
        <p:txBody>
          <a:bodyPr/>
          <a:lstStyle>
            <a:lvl1pPr marL="361950" indent="0">
              <a:buNone/>
              <a:defRPr sz="1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 smtClean="0"/>
              <a:t>Sub-heading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4461076"/>
            <a:ext cx="4705684" cy="292894"/>
          </a:xfrm>
          <a:prstGeom prst="rect">
            <a:avLst/>
          </a:prstGeom>
        </p:spPr>
        <p:txBody>
          <a:bodyPr/>
          <a:lstStyle>
            <a:lvl1pPr marL="361950" indent="0">
              <a:buNone/>
              <a:defRPr sz="12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38622" y="315024"/>
            <a:ext cx="1208999" cy="545169"/>
          </a:xfrm>
          <a:prstGeom prst="rect">
            <a:avLst/>
          </a:prstGeom>
        </p:spPr>
      </p:pic>
      <p:grpSp>
        <p:nvGrpSpPr>
          <p:cNvPr id="2" name="Group 12"/>
          <p:cNvGrpSpPr/>
          <p:nvPr userDrawn="1"/>
        </p:nvGrpSpPr>
        <p:grpSpPr>
          <a:xfrm>
            <a:off x="428625" y="4711700"/>
            <a:ext cx="8272464" cy="71438"/>
            <a:chOff x="428625" y="4711700"/>
            <a:chExt cx="8272464" cy="71438"/>
          </a:xfrm>
        </p:grpSpPr>
        <p:sp>
          <p:nvSpPr>
            <p:cNvPr id="16" name="Rectangle 15"/>
            <p:cNvSpPr/>
            <p:nvPr/>
          </p:nvSpPr>
          <p:spPr>
            <a:xfrm>
              <a:off x="428625" y="4711700"/>
              <a:ext cx="2757488" cy="714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>
                <a:solidFill>
                  <a:schemeClr val="accent1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186113" y="4711700"/>
              <a:ext cx="2757488" cy="7143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943601" y="4711700"/>
              <a:ext cx="2757488" cy="7143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</p:grp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5267" y="415992"/>
            <a:ext cx="1200704" cy="520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0066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/>
          <a:srcRect t="11797" b="4870"/>
          <a:stretch>
            <a:fillRect/>
          </a:stretch>
        </p:blipFill>
        <p:spPr>
          <a:xfrm>
            <a:off x="-5271" y="0"/>
            <a:ext cx="9258301" cy="51435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3416854"/>
            <a:ext cx="8940800" cy="672704"/>
          </a:xfrm>
          <a:prstGeom prst="rect">
            <a:avLst/>
          </a:prstGeom>
        </p:spPr>
        <p:txBody>
          <a:bodyPr/>
          <a:lstStyle>
            <a:lvl1pPr marL="361950" indent="0">
              <a:defRPr sz="24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" y="4118133"/>
            <a:ext cx="8999621" cy="614363"/>
          </a:xfrm>
          <a:prstGeom prst="rect">
            <a:avLst/>
          </a:prstGeom>
        </p:spPr>
        <p:txBody>
          <a:bodyPr/>
          <a:lstStyle>
            <a:lvl1pPr marL="361950" indent="0">
              <a:buNone/>
              <a:defRPr sz="1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 smtClean="0"/>
              <a:t>Sub-heading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4461076"/>
            <a:ext cx="4705684" cy="292894"/>
          </a:xfrm>
          <a:prstGeom prst="rect">
            <a:avLst/>
          </a:prstGeom>
        </p:spPr>
        <p:txBody>
          <a:bodyPr/>
          <a:lstStyle>
            <a:lvl1pPr marL="361950" indent="0">
              <a:buNone/>
              <a:defRPr sz="12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38622" y="315024"/>
            <a:ext cx="1208999" cy="54516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5267" y="415992"/>
            <a:ext cx="1200704" cy="520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0066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100000">
                <a:schemeClr val="tx1">
                  <a:lumMod val="99000"/>
                  <a:lumOff val="1000"/>
                  <a:alpha val="28000"/>
                </a:schemeClr>
              </a:gs>
              <a:gs pos="1000">
                <a:schemeClr val="tx1">
                  <a:lumMod val="95000"/>
                  <a:lumOff val="5000"/>
                  <a:alpha val="26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2020490"/>
            <a:ext cx="5791200" cy="672704"/>
          </a:xfrm>
          <a:prstGeom prst="rect">
            <a:avLst/>
          </a:prstGeom>
        </p:spPr>
        <p:txBody>
          <a:bodyPr/>
          <a:lstStyle>
            <a:lvl1pPr marL="361950" indent="0">
              <a:defRPr sz="2400" b="0">
                <a:solidFill>
                  <a:srgbClr val="55517B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721769"/>
            <a:ext cx="5829300" cy="614363"/>
          </a:xfrm>
          <a:prstGeom prst="rect">
            <a:avLst/>
          </a:prstGeom>
        </p:spPr>
        <p:txBody>
          <a:bodyPr/>
          <a:lstStyle>
            <a:lvl1pPr marL="361950" indent="0">
              <a:buNone/>
              <a:defRPr sz="1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 smtClean="0"/>
              <a:t>Sub-heading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357563"/>
            <a:ext cx="3048000" cy="292894"/>
          </a:xfrm>
          <a:prstGeom prst="rect">
            <a:avLst/>
          </a:prstGeom>
        </p:spPr>
        <p:txBody>
          <a:bodyPr/>
          <a:lstStyle>
            <a:lvl1pPr marL="36195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9203" y="240269"/>
            <a:ext cx="1213033" cy="546988"/>
          </a:xfrm>
          <a:prstGeom prst="rect">
            <a:avLst/>
          </a:prstGeom>
        </p:spPr>
      </p:pic>
      <p:grpSp>
        <p:nvGrpSpPr>
          <p:cNvPr id="14" name="Group 13"/>
          <p:cNvGrpSpPr/>
          <p:nvPr userDrawn="1"/>
        </p:nvGrpSpPr>
        <p:grpSpPr>
          <a:xfrm>
            <a:off x="428625" y="4711700"/>
            <a:ext cx="8272464" cy="71438"/>
            <a:chOff x="428625" y="4711700"/>
            <a:chExt cx="8272464" cy="71438"/>
          </a:xfrm>
        </p:grpSpPr>
        <p:sp>
          <p:nvSpPr>
            <p:cNvPr id="15" name="Rectangle 14"/>
            <p:cNvSpPr/>
            <p:nvPr/>
          </p:nvSpPr>
          <p:spPr>
            <a:xfrm>
              <a:off x="428625" y="4711700"/>
              <a:ext cx="2757488" cy="714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>
                <a:solidFill>
                  <a:schemeClr val="accent1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186113" y="4711700"/>
              <a:ext cx="2757488" cy="7143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943601" y="4711700"/>
              <a:ext cx="2757488" cy="7143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/>
            </a:p>
          </p:txBody>
        </p:sp>
      </p:grp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5267" y="415992"/>
            <a:ext cx="1200704" cy="520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310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7347" y="4912243"/>
            <a:ext cx="2840665" cy="1594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Identity – Mobile Connect</a:t>
            </a:r>
            <a:endParaRPr lang="en-GB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56217" y="4911922"/>
            <a:ext cx="326067" cy="161084"/>
          </a:xfrm>
          <a:prstGeom prst="rect">
            <a:avLst/>
          </a:prstGeom>
        </p:spPr>
        <p:txBody>
          <a:bodyPr anchor="ctr"/>
          <a:lstStyle>
            <a:lvl1pPr>
              <a:defRPr sz="700">
                <a:solidFill>
                  <a:schemeClr val="tx1"/>
                </a:solidFill>
              </a:defRPr>
            </a:lvl1pPr>
          </a:lstStyle>
          <a:p>
            <a:fld id="{BDDF6AA9-66E8-4EDF-BC96-A318BF818F5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0186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79" r:id="rId2"/>
    <p:sldLayoutId id="2147483776" r:id="rId3"/>
    <p:sldLayoutId id="2147483780" r:id="rId4"/>
    <p:sldLayoutId id="2147483777" r:id="rId5"/>
    <p:sldLayoutId id="2147483781" r:id="rId6"/>
    <p:sldLayoutId id="2147483778" r:id="rId7"/>
    <p:sldLayoutId id="2147483782" r:id="rId8"/>
    <p:sldLayoutId id="2147483765" r:id="rId9"/>
    <p:sldLayoutId id="2147483772" r:id="rId10"/>
    <p:sldLayoutId id="2147483731" r:id="rId11"/>
    <p:sldLayoutId id="2147483786" r:id="rId12"/>
    <p:sldLayoutId id="2147483774" r:id="rId13"/>
    <p:sldLayoutId id="2147483775" r:id="rId14"/>
    <p:sldLayoutId id="2147483732" r:id="rId15"/>
    <p:sldLayoutId id="2147483738" r:id="rId16"/>
    <p:sldLayoutId id="2147483733" r:id="rId17"/>
    <p:sldLayoutId id="2147483740" r:id="rId18"/>
    <p:sldLayoutId id="2147483742" r:id="rId19"/>
    <p:sldLayoutId id="2147483757" r:id="rId20"/>
    <p:sldLayoutId id="2147483734" r:id="rId21"/>
    <p:sldLayoutId id="2147483735" r:id="rId22"/>
  </p:sldLayoutIdLst>
  <p:timing>
    <p:tnLst>
      <p:par>
        <p:cTn id="1" dur="indefinite" restart="never" nodeType="tmRoot"/>
      </p:par>
    </p:tnLst>
  </p:timing>
  <p:hf hdr="0" dt="0"/>
  <p:txStyles>
    <p:titleStyle>
      <a:lvl1pPr marL="361950" indent="0" algn="l" defTabSz="914400" rtl="0" eaLnBrk="1" latinLnBrk="0" hangingPunct="1">
        <a:spcBef>
          <a:spcPct val="0"/>
        </a:spcBef>
        <a:buNone/>
        <a:defRPr sz="2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12788" indent="-350838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1pPr>
      <a:lvl2pPr marL="989013" indent="-276225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2pPr>
      <a:lvl3pPr marL="1339850" indent="-2667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j-lt"/>
          <a:ea typeface="+mn-ea"/>
          <a:cs typeface="+mn-cs"/>
        </a:defRPr>
      </a:lvl3pPr>
      <a:lvl4pPr marL="1720850" indent="-28575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j-lt"/>
          <a:ea typeface="+mn-ea"/>
          <a:cs typeface="+mn-cs"/>
        </a:defRPr>
      </a:lvl4pPr>
      <a:lvl5pPr marL="2082800" indent="-28575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Mobile Connect CPAS </a:t>
            </a:r>
            <a:r>
              <a:rPr lang="en-US" dirty="0" smtClean="0"/>
              <a:t>Back Channel Recommendations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12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smtClean="0"/>
              <a:t> </a:t>
            </a:r>
            <a:r>
              <a:rPr lang="en-US" dirty="0" smtClean="0"/>
              <a:t>July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8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Mobile </a:t>
            </a:r>
            <a:r>
              <a:rPr lang="en-US" dirty="0" smtClean="0"/>
              <a:t>Connect Back Channel </a:t>
            </a:r>
            <a:r>
              <a:rPr lang="en-US" dirty="0" smtClean="0"/>
              <a:t>Recommendations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Identity – Mobile Connect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DDF6AA9-66E8-4EDF-BC96-A318BF818F57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8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Notification_uri per authorizatino request </a:t>
            </a:r>
          </a:p>
          <a:p>
            <a:r>
              <a:rPr lang="en-US" dirty="0" smtClean="0"/>
              <a:t>Multiple </a:t>
            </a:r>
            <a:r>
              <a:rPr lang="en-US" dirty="0" smtClean="0"/>
              <a:t>notification URIs support [SP can register multiple notification URIs]</a:t>
            </a:r>
          </a:p>
          <a:p>
            <a:r>
              <a:rPr lang="en-US" dirty="0" smtClean="0"/>
              <a:t>New response_type value is introduced to identify back channel response type </a:t>
            </a:r>
          </a:p>
          <a:p>
            <a:r>
              <a:rPr lang="en-US" dirty="0" smtClean="0"/>
              <a:t>FC specific parameters are removed. [ex. State is not necessary for BC]</a:t>
            </a:r>
          </a:p>
          <a:p>
            <a:r>
              <a:rPr lang="en-US" dirty="0" smtClean="0"/>
              <a:t>ID Token modifications </a:t>
            </a:r>
          </a:p>
          <a:p>
            <a:pPr lvl="1"/>
            <a:r>
              <a:rPr lang="en-US" dirty="0" smtClean="0"/>
              <a:t>Recipient field is added </a:t>
            </a:r>
          </a:p>
          <a:p>
            <a:r>
              <a:rPr lang="en-US" dirty="0" smtClean="0"/>
              <a:t>Notification ACK from SP is added </a:t>
            </a:r>
          </a:p>
          <a:p>
            <a:r>
              <a:rPr lang="en-US" dirty="0" smtClean="0"/>
              <a:t>Error handling through Notification from IDGW, error handling through ACK from SP</a:t>
            </a:r>
            <a:r>
              <a:rPr lang="en-US" dirty="0" smtClean="0"/>
              <a:t>.</a:t>
            </a:r>
          </a:p>
          <a:p>
            <a:r>
              <a:rPr lang="en-US" dirty="0" smtClean="0"/>
              <a:t>Context, </a:t>
            </a:r>
            <a:r>
              <a:rPr lang="en-US" dirty="0" err="1" smtClean="0"/>
              <a:t>client_name</a:t>
            </a:r>
            <a:r>
              <a:rPr lang="en-US" dirty="0" smtClean="0"/>
              <a:t> and </a:t>
            </a:r>
            <a:r>
              <a:rPr lang="en-US" dirty="0" err="1" smtClean="0"/>
              <a:t>binding_message</a:t>
            </a:r>
            <a:r>
              <a:rPr lang="en-US" dirty="0" smtClean="0"/>
              <a:t> are used [ structured context to support PSD2 is in progress]. </a:t>
            </a:r>
            <a:r>
              <a:rPr lang="en-US" dirty="0" smtClean="0"/>
              <a:t> 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Identity – Mobile Connect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DDF6AA9-66E8-4EDF-BC96-A318BF818F57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Mobile Connect Back Channel Changes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70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Signed request object is mandatory [ in future encrypted version]</a:t>
            </a:r>
          </a:p>
          <a:p>
            <a:r>
              <a:rPr lang="en-US" dirty="0" smtClean="0"/>
              <a:t>CIBA must list down request parameters i.e. request object and </a:t>
            </a:r>
            <a:r>
              <a:rPr lang="en-US" dirty="0" err="1" smtClean="0"/>
              <a:t>authz</a:t>
            </a:r>
            <a:r>
              <a:rPr lang="en-US" dirty="0" smtClean="0"/>
              <a:t> request </a:t>
            </a:r>
          </a:p>
          <a:p>
            <a:r>
              <a:rPr lang="en-US" dirty="0" smtClean="0"/>
              <a:t>Convention followed is at both places same parameter must exist [i.e. OIDC call related parameters].</a:t>
            </a:r>
          </a:p>
          <a:p>
            <a:r>
              <a:rPr lang="en-US" dirty="0" smtClean="0"/>
              <a:t>CIBA MUST list down what parameters it is going to use in ID Token  , it must remove front channel parameters. </a:t>
            </a:r>
            <a:r>
              <a:rPr lang="en-US" dirty="0" smtClean="0"/>
              <a:t> 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Identity – Mobile Connect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DDF6AA9-66E8-4EDF-BC96-A318BF818F57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Mobile Connect Back Channel Changes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75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THANK YOU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36497460"/>
      </p:ext>
    </p:extLst>
  </p:cSld>
  <p:clrMapOvr>
    <a:masterClrMapping/>
  </p:clrMapOvr>
</p:sld>
</file>

<file path=ppt/theme/theme1.xml><?xml version="1.0" encoding="utf-8"?>
<a:theme xmlns:a="http://schemas.openxmlformats.org/drawingml/2006/main" name="GSMA Mobile Connect - Master template - 16-9[1]">
  <a:themeElements>
    <a:clrScheme name="GSMA 2">
      <a:dk1>
        <a:srgbClr val="000000"/>
      </a:dk1>
      <a:lt1>
        <a:srgbClr val="FFFFFF"/>
      </a:lt1>
      <a:dk2>
        <a:srgbClr val="000000"/>
      </a:dk2>
      <a:lt2>
        <a:srgbClr val="00A6C9"/>
      </a:lt2>
      <a:accent1>
        <a:srgbClr val="55517B"/>
      </a:accent1>
      <a:accent2>
        <a:srgbClr val="99CCCC"/>
      </a:accent2>
      <a:accent3>
        <a:srgbClr val="808285"/>
      </a:accent3>
      <a:accent4>
        <a:srgbClr val="000000"/>
      </a:accent4>
      <a:accent5>
        <a:srgbClr val="FF6600"/>
      </a:accent5>
      <a:accent6>
        <a:srgbClr val="95226C"/>
      </a:accent6>
      <a:hlink>
        <a:srgbClr val="55517B"/>
      </a:hlink>
      <a:folHlink>
        <a:srgbClr val="C60C34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SMA Mobile Connect - Master template 16x9 - April 17" id="{E0B51BA7-0749-43BE-B384-4B1D0DD36381}" vid="{5567D96C-1E0D-455A-A116-1DEBCA2640E7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8B22D6C17D0834A809793EF710B61B9" ma:contentTypeVersion="1" ma:contentTypeDescription="Create a new document." ma:contentTypeScope="" ma:versionID="8b46df6877cad123133d561d9cdb6433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db0c952b897a810c8a4e377cff6bff8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544B1BC6-9017-462E-B52B-AFCE4F2E426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D172DD94-6C50-4723-AD21-E5BD2C3CE14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D06369C-69DC-46B5-BE2F-72508713844A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www.w3.org/XML/1998/namespace"/>
    <ds:schemaRef ds:uri="http://schemas.microsoft.com/sharepoint/v3"/>
    <ds:schemaRef ds:uri="http://schemas.openxmlformats.org/package/2006/metadata/core-properties"/>
    <ds:schemaRef ds:uri="http://purl.org/dc/dcmitype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GSMA Mobile Connect - Master template 16x9 - April 17</Template>
  <TotalTime>713</TotalTime>
  <Words>193</Words>
  <Application>Microsoft Macintosh PowerPoint</Application>
  <PresentationFormat>On-screen Show (16:9)</PresentationFormat>
  <Paragraphs>26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ＭＳ Ｐゴシック</vt:lpstr>
      <vt:lpstr>Times New Roman</vt:lpstr>
      <vt:lpstr>Wingdings</vt:lpstr>
      <vt:lpstr>Arial</vt:lpstr>
      <vt:lpstr>GSMA Mobile Connect - Master template - 16-9[1]</vt:lpstr>
      <vt:lpstr>Mobile Connect CPAS Back Channel Recommendations</vt:lpstr>
      <vt:lpstr>AGENDA</vt:lpstr>
      <vt:lpstr>Mobile Connect Back Channel Changes</vt:lpstr>
      <vt:lpstr>Mobile Connect Back Channel Changes</vt:lpstr>
      <vt:lpstr>THANK YOU 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Venkatasivakumar Boyalakuntla</dc:creator>
  <cp:lastModifiedBy>Venkatsivakumar Boyalakuntla</cp:lastModifiedBy>
  <cp:revision>31</cp:revision>
  <cp:lastPrinted>2014-11-24T14:16:48Z</cp:lastPrinted>
  <dcterms:created xsi:type="dcterms:W3CDTF">2017-05-10T19:39:55Z</dcterms:created>
  <dcterms:modified xsi:type="dcterms:W3CDTF">2017-07-12T14:01:20Z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ublishingExpirationDate">
    <vt:lpwstr/>
  </property>
  <property fmtid="{D5CDD505-2E9C-101B-9397-08002B2CF9AE}" pid="3" name="PublishingStartDate">
    <vt:lpwstr/>
  </property>
</Properties>
</file>