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07" d="100"/>
          <a:sy n="107" d="100"/>
        </p:scale>
        <p:origin x="176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92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8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24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7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4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47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8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39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74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9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1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EC1D2-639C-3F42-A961-AADD7462D720}" type="datetimeFigureOut">
              <a:rPr lang="en-US" smtClean="0"/>
              <a:t>10/31/16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3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UMA resource set and scope design: profiling proposal for HEART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91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/>
          <p:cNvCxnSpPr>
            <a:stCxn id="3" idx="2"/>
            <a:endCxn id="8" idx="0"/>
          </p:cNvCxnSpPr>
          <p:nvPr/>
        </p:nvCxnSpPr>
        <p:spPr>
          <a:xfrm>
            <a:off x="1376561" y="2116769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9" idx="0"/>
          </p:cNvCxnSpPr>
          <p:nvPr/>
        </p:nvCxnSpPr>
        <p:spPr>
          <a:xfrm>
            <a:off x="3367682" y="2116769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" idx="2"/>
            <a:endCxn id="10" idx="0"/>
          </p:cNvCxnSpPr>
          <p:nvPr/>
        </p:nvCxnSpPr>
        <p:spPr>
          <a:xfrm>
            <a:off x="5358803" y="2116769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2"/>
            <a:endCxn id="11" idx="0"/>
          </p:cNvCxnSpPr>
          <p:nvPr/>
        </p:nvCxnSpPr>
        <p:spPr>
          <a:xfrm>
            <a:off x="7349924" y="2116769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2"/>
            <a:endCxn id="13" idx="0"/>
          </p:cNvCxnSpPr>
          <p:nvPr/>
        </p:nvCxnSpPr>
        <p:spPr>
          <a:xfrm flipH="1">
            <a:off x="1055364" y="3717575"/>
            <a:ext cx="321197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8" idx="2"/>
            <a:endCxn id="19" idx="0"/>
          </p:cNvCxnSpPr>
          <p:nvPr/>
        </p:nvCxnSpPr>
        <p:spPr>
          <a:xfrm>
            <a:off x="1376561" y="3717575"/>
            <a:ext cx="987845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2"/>
            <a:endCxn id="20" idx="0"/>
          </p:cNvCxnSpPr>
          <p:nvPr/>
        </p:nvCxnSpPr>
        <p:spPr>
          <a:xfrm>
            <a:off x="1376561" y="3717575"/>
            <a:ext cx="2312318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8" idx="2"/>
            <a:endCxn id="21" idx="0"/>
          </p:cNvCxnSpPr>
          <p:nvPr/>
        </p:nvCxnSpPr>
        <p:spPr>
          <a:xfrm>
            <a:off x="1376561" y="3717575"/>
            <a:ext cx="3661044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8" idx="2"/>
            <a:endCxn id="22" idx="0"/>
          </p:cNvCxnSpPr>
          <p:nvPr/>
        </p:nvCxnSpPr>
        <p:spPr>
          <a:xfrm>
            <a:off x="1376561" y="3717575"/>
            <a:ext cx="5003202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Resource types to resource set instances, plus </a:t>
            </a:r>
            <a:r>
              <a:rPr lang="en-US" dirty="0" smtClean="0"/>
              <a:t>scopes (V1)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640496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Medication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48321" y="1640496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39442" y="1640496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Appointment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30563" y="1640496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Immunization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4564" y="1521429"/>
            <a:ext cx="8422236" cy="9128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FHIR resource </a:t>
            </a:r>
            <a:r>
              <a:rPr lang="en-US" u="sng" dirty="0" smtClean="0">
                <a:solidFill>
                  <a:srgbClr val="FF0000"/>
                </a:solidFill>
              </a:rPr>
              <a:t>types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983578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Alice’s medication list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48321" y="2983578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Blood glucose readings since 10/10/16 9am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4439442" y="2983578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Appointment on 6/19/16 9:15am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30563" y="2983578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Four-strain flu vaccine 11/30/2016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264564" y="2751799"/>
            <a:ext cx="8422236" cy="14817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Instances</a:t>
            </a:r>
            <a:r>
              <a:rPr lang="en-US" dirty="0" smtClean="0">
                <a:solidFill>
                  <a:srgbClr val="FF0000"/>
                </a:solidFill>
              </a:rPr>
              <a:t> of Alice’s actual data in a FHIR server that is UMA-protected (an RS)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1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64564" y="4531466"/>
            <a:ext cx="8422236" cy="10779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UMA scopes applicable to (which?) UMA resource sets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4007" y="4795586"/>
            <a:ext cx="37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766243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090716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delete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439442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update?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781600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read without identifying details?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8654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2564481" y="1972043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15" name="Straight Arrow Connector 14"/>
          <p:cNvCxnSpPr>
            <a:stCxn id="3" idx="2"/>
            <a:endCxn id="8" idx="0"/>
          </p:cNvCxnSpPr>
          <p:nvPr/>
        </p:nvCxnSpPr>
        <p:spPr>
          <a:xfrm>
            <a:off x="1376561" y="1214252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9" idx="0"/>
          </p:cNvCxnSpPr>
          <p:nvPr/>
        </p:nvCxnSpPr>
        <p:spPr>
          <a:xfrm>
            <a:off x="3367682" y="1214252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" idx="2"/>
            <a:endCxn id="10" idx="0"/>
          </p:cNvCxnSpPr>
          <p:nvPr/>
        </p:nvCxnSpPr>
        <p:spPr>
          <a:xfrm>
            <a:off x="5358803" y="1214252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2"/>
            <a:endCxn id="11" idx="0"/>
          </p:cNvCxnSpPr>
          <p:nvPr/>
        </p:nvCxnSpPr>
        <p:spPr>
          <a:xfrm>
            <a:off x="7349924" y="1214252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2"/>
            <a:endCxn id="13" idx="0"/>
          </p:cNvCxnSpPr>
          <p:nvPr/>
        </p:nvCxnSpPr>
        <p:spPr>
          <a:xfrm flipH="1">
            <a:off x="1055364" y="2815058"/>
            <a:ext cx="321197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8" idx="2"/>
            <a:endCxn id="19" idx="0"/>
          </p:cNvCxnSpPr>
          <p:nvPr/>
        </p:nvCxnSpPr>
        <p:spPr>
          <a:xfrm>
            <a:off x="1376561" y="2815058"/>
            <a:ext cx="987845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2"/>
            <a:endCxn id="20" idx="0"/>
          </p:cNvCxnSpPr>
          <p:nvPr/>
        </p:nvCxnSpPr>
        <p:spPr>
          <a:xfrm>
            <a:off x="1376561" y="2815058"/>
            <a:ext cx="2312318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8" idx="2"/>
            <a:endCxn id="21" idx="0"/>
          </p:cNvCxnSpPr>
          <p:nvPr/>
        </p:nvCxnSpPr>
        <p:spPr>
          <a:xfrm>
            <a:off x="1376561" y="2815058"/>
            <a:ext cx="3661044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8" idx="2"/>
            <a:endCxn id="22" idx="0"/>
          </p:cNvCxnSpPr>
          <p:nvPr/>
        </p:nvCxnSpPr>
        <p:spPr>
          <a:xfrm>
            <a:off x="1376561" y="2815058"/>
            <a:ext cx="5003202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57200" y="737979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Medication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48321" y="737979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39442" y="737979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Appointment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30563" y="737979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Immunization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4564" y="618912"/>
            <a:ext cx="8422236" cy="9128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FHIR resource </a:t>
            </a:r>
            <a:r>
              <a:rPr lang="en-US" u="sng" dirty="0" smtClean="0">
                <a:solidFill>
                  <a:srgbClr val="FF0000"/>
                </a:solidFill>
              </a:rPr>
              <a:t>types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081061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Alice’s entire medication list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48321" y="2081061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My blood </a:t>
            </a:r>
            <a:r>
              <a:rPr lang="en-US" sz="1600" dirty="0" smtClean="0"/>
              <a:t>glucose readings </a:t>
            </a:r>
            <a:r>
              <a:rPr lang="en-US" sz="1600" dirty="0" smtClean="0"/>
              <a:t>week of 10/10/16?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4439442" y="2081061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Appointment on 6/19/16 </a:t>
            </a:r>
            <a:r>
              <a:rPr lang="en-US" dirty="0" smtClean="0"/>
              <a:t>9:15am??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430563" y="2081061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Four-strain flu vaccine 11/30/2016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264564" y="1849282"/>
            <a:ext cx="8422236" cy="14817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r"/>
            <a:r>
              <a:rPr lang="en-US" u="sng" dirty="0" smtClean="0">
                <a:solidFill>
                  <a:srgbClr val="FF0000"/>
                </a:solidFill>
              </a:rPr>
              <a:t>Instances</a:t>
            </a:r>
            <a:r>
              <a:rPr lang="en-US" dirty="0" smtClean="0">
                <a:solidFill>
                  <a:srgbClr val="FF0000"/>
                </a:solidFill>
              </a:rPr>
              <a:t> of </a:t>
            </a:r>
            <a:r>
              <a:rPr lang="en-US" dirty="0" smtClean="0">
                <a:solidFill>
                  <a:srgbClr val="FF0000"/>
                </a:solidFill>
              </a:rPr>
              <a:t>what </a:t>
            </a:r>
            <a:r>
              <a:rPr lang="en-US" i="1" dirty="0" smtClean="0">
                <a:solidFill>
                  <a:srgbClr val="FF0000"/>
                </a:solidFill>
              </a:rPr>
              <a:t>Alice wants to protect</a:t>
            </a:r>
            <a:r>
              <a:rPr lang="en-US" dirty="0" smtClean="0">
                <a:solidFill>
                  <a:srgbClr val="FF0000"/>
                </a:solidFill>
              </a:rPr>
              <a:t> (resides in an UMA RS)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1" y="3860728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64564" y="3628949"/>
            <a:ext cx="8422236" cy="10779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UMA scopes applicable to (which?) UMA resource sets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4007" y="3893069"/>
            <a:ext cx="37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766243" y="3860728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090716" y="3860728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delete?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439442" y="3860728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update?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781600" y="3860728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read without identifying details?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420960" y="4939530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Query for a specific med/</a:t>
            </a:r>
            <a:r>
              <a:rPr lang="en-US" sz="1600" dirty="0" err="1" smtClean="0"/>
              <a:t>supp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2412081" y="4939530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Blood glucose readings </a:t>
            </a:r>
            <a:r>
              <a:rPr lang="en-US" sz="1600" dirty="0" smtClean="0"/>
              <a:t>since some point in time?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4403202" y="4939530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Appointment </a:t>
            </a:r>
            <a:r>
              <a:rPr lang="en-US" dirty="0" smtClean="0"/>
              <a:t>data since some point in time??</a:t>
            </a:r>
            <a:endParaRPr lang="en-US" dirty="0" smtClean="0"/>
          </a:p>
        </p:txBody>
      </p:sp>
      <p:sp>
        <p:nvSpPr>
          <p:cNvPr id="36" name="Rectangle 35"/>
          <p:cNvSpPr/>
          <p:nvPr/>
        </p:nvSpPr>
        <p:spPr>
          <a:xfrm>
            <a:off x="6394323" y="4939530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Entire </a:t>
            </a:r>
            <a:r>
              <a:rPr lang="en-US" sz="1600" dirty="0"/>
              <a:t>v</a:t>
            </a:r>
            <a:r>
              <a:rPr lang="en-US" sz="1600" dirty="0" smtClean="0"/>
              <a:t>accine history??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228324" y="4826504"/>
            <a:ext cx="8422236" cy="14817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Instances</a:t>
            </a:r>
            <a:r>
              <a:rPr lang="en-US" dirty="0" smtClean="0">
                <a:solidFill>
                  <a:srgbClr val="FF0000"/>
                </a:solidFill>
              </a:rPr>
              <a:t> of </a:t>
            </a:r>
            <a:r>
              <a:rPr lang="en-US" dirty="0" smtClean="0">
                <a:solidFill>
                  <a:srgbClr val="FF0000"/>
                </a:solidFill>
              </a:rPr>
              <a:t>what </a:t>
            </a:r>
            <a:r>
              <a:rPr lang="en-US" i="1" dirty="0" smtClean="0">
                <a:solidFill>
                  <a:srgbClr val="FF0000"/>
                </a:solidFill>
              </a:rPr>
              <a:t>a provider wants to access</a:t>
            </a:r>
            <a:r>
              <a:rPr lang="en-US" dirty="0" smtClean="0">
                <a:solidFill>
                  <a:srgbClr val="FF0000"/>
                </a:solidFill>
              </a:rPr>
              <a:t> (resides in an UMA RS; supported by flexible FHIR </a:t>
            </a:r>
            <a:r>
              <a:rPr lang="en-US" smtClean="0">
                <a:solidFill>
                  <a:srgbClr val="FF0000"/>
                </a:solidFill>
              </a:rPr>
              <a:t>API querying; don’t know how to profile yet!)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457200" y="167762"/>
            <a:ext cx="8229600" cy="314635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Alice’s vs. an </a:t>
            </a:r>
            <a:r>
              <a:rPr lang="en-US" sz="2800" dirty="0" err="1" smtClean="0"/>
              <a:t>RqP’s</a:t>
            </a:r>
            <a:r>
              <a:rPr lang="en-US" sz="2800" dirty="0" smtClean="0"/>
              <a:t> view (V2)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1349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213</Words>
  <Application>Microsoft Macintosh PowerPoint</Application>
  <PresentationFormat>On-screen Show (4:3)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Mangal</vt:lpstr>
      <vt:lpstr>Arial</vt:lpstr>
      <vt:lpstr>Office Theme</vt:lpstr>
      <vt:lpstr>UMA resource set and scope design: profiling proposal for HEART</vt:lpstr>
      <vt:lpstr>Resource types to resource set instances, plus scopes (V1)</vt:lpstr>
      <vt:lpstr>Alice’s vs. an RqP’s view (V2)</vt:lpstr>
    </vt:vector>
  </TitlesOfParts>
  <Manager/>
  <Company/>
  <LinksUpToDate>false</LinksUpToDate>
  <SharedDoc>false</SharedDoc>
  <HyperlinkBase/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UMA resource set and scope design for HEART</dc:title>
  <dc:subject/>
  <dc:creator>Eve</dc:creator>
  <cp:keywords/>
  <dc:description/>
  <cp:lastModifiedBy>Eve Maler</cp:lastModifiedBy>
  <cp:revision>13</cp:revision>
  <dcterms:created xsi:type="dcterms:W3CDTF">2016-10-11T18:06:00Z</dcterms:created>
  <dcterms:modified xsi:type="dcterms:W3CDTF">2016-10-31T21:02:33Z</dcterms:modified>
  <cp:category/>
</cp:coreProperties>
</file>