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5" d="100"/>
          <a:sy n="125" d="100"/>
        </p:scale>
        <p:origin x="-175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EC1D2-639C-3F42-A961-AADD7462D720}" type="datetimeFigureOut">
              <a:rPr lang="en-US" smtClean="0"/>
              <a:t>10/14/16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91E3C-FB4E-D044-BF51-AB8A376F6B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4925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EC1D2-639C-3F42-A961-AADD7462D720}" type="datetimeFigureOut">
              <a:rPr lang="en-US" smtClean="0"/>
              <a:t>10/14/16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91E3C-FB4E-D044-BF51-AB8A376F6B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8786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EC1D2-639C-3F42-A961-AADD7462D720}" type="datetimeFigureOut">
              <a:rPr lang="en-US" smtClean="0"/>
              <a:t>10/14/16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91E3C-FB4E-D044-BF51-AB8A376F6B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624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EC1D2-639C-3F42-A961-AADD7462D720}" type="datetimeFigureOut">
              <a:rPr lang="en-US" smtClean="0"/>
              <a:t>10/14/16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91E3C-FB4E-D044-BF51-AB8A376F6B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370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EC1D2-639C-3F42-A961-AADD7462D720}" type="datetimeFigureOut">
              <a:rPr lang="en-US" smtClean="0"/>
              <a:t>10/14/16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91E3C-FB4E-D044-BF51-AB8A376F6B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7455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EC1D2-639C-3F42-A961-AADD7462D720}" type="datetimeFigureOut">
              <a:rPr lang="en-US" smtClean="0"/>
              <a:t>10/14/16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91E3C-FB4E-D044-BF51-AB8A376F6B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347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EC1D2-639C-3F42-A961-AADD7462D720}" type="datetimeFigureOut">
              <a:rPr lang="en-US" smtClean="0"/>
              <a:t>10/14/16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91E3C-FB4E-D044-BF51-AB8A376F6B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184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EC1D2-639C-3F42-A961-AADD7462D720}" type="datetimeFigureOut">
              <a:rPr lang="en-US" smtClean="0"/>
              <a:t>10/14/16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91E3C-FB4E-D044-BF51-AB8A376F6B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239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EC1D2-639C-3F42-A961-AADD7462D720}" type="datetimeFigureOut">
              <a:rPr lang="en-US" smtClean="0"/>
              <a:t>10/14/16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91E3C-FB4E-D044-BF51-AB8A376F6B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1745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EC1D2-639C-3F42-A961-AADD7462D720}" type="datetimeFigureOut">
              <a:rPr lang="en-US" smtClean="0"/>
              <a:t>10/14/16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91E3C-FB4E-D044-BF51-AB8A376F6B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795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EC1D2-639C-3F42-A961-AADD7462D720}" type="datetimeFigureOut">
              <a:rPr lang="en-US" smtClean="0"/>
              <a:t>10/14/16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91E3C-FB4E-D044-BF51-AB8A376F6B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713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3EC1D2-639C-3F42-A961-AADD7462D720}" type="datetimeFigureOut">
              <a:rPr lang="en-US" smtClean="0"/>
              <a:t>10/14/16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991E3C-FB4E-D044-BF51-AB8A376F6B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036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UMA resource set and scope design: profiling proposal for HEART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9911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Arrow Connector 14"/>
          <p:cNvCxnSpPr>
            <a:stCxn id="3" idx="2"/>
            <a:endCxn id="8" idx="0"/>
          </p:cNvCxnSpPr>
          <p:nvPr/>
        </p:nvCxnSpPr>
        <p:spPr>
          <a:xfrm>
            <a:off x="1376561" y="2116769"/>
            <a:ext cx="0" cy="86680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4" idx="2"/>
            <a:endCxn id="9" idx="0"/>
          </p:cNvCxnSpPr>
          <p:nvPr/>
        </p:nvCxnSpPr>
        <p:spPr>
          <a:xfrm>
            <a:off x="3367682" y="2116769"/>
            <a:ext cx="0" cy="86680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5" idx="2"/>
            <a:endCxn id="10" idx="0"/>
          </p:cNvCxnSpPr>
          <p:nvPr/>
        </p:nvCxnSpPr>
        <p:spPr>
          <a:xfrm>
            <a:off x="5358803" y="2116769"/>
            <a:ext cx="0" cy="86680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6" idx="2"/>
            <a:endCxn id="11" idx="0"/>
          </p:cNvCxnSpPr>
          <p:nvPr/>
        </p:nvCxnSpPr>
        <p:spPr>
          <a:xfrm>
            <a:off x="7349924" y="2116769"/>
            <a:ext cx="0" cy="86680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8" idx="2"/>
            <a:endCxn id="13" idx="0"/>
          </p:cNvCxnSpPr>
          <p:nvPr/>
        </p:nvCxnSpPr>
        <p:spPr>
          <a:xfrm flipH="1">
            <a:off x="1055364" y="3717575"/>
            <a:ext cx="321197" cy="104567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8" idx="2"/>
            <a:endCxn id="19" idx="0"/>
          </p:cNvCxnSpPr>
          <p:nvPr/>
        </p:nvCxnSpPr>
        <p:spPr>
          <a:xfrm>
            <a:off x="1376561" y="3717575"/>
            <a:ext cx="987845" cy="104567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8" idx="2"/>
            <a:endCxn id="20" idx="0"/>
          </p:cNvCxnSpPr>
          <p:nvPr/>
        </p:nvCxnSpPr>
        <p:spPr>
          <a:xfrm>
            <a:off x="1376561" y="3717575"/>
            <a:ext cx="2312318" cy="104567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8" idx="2"/>
            <a:endCxn id="21" idx="0"/>
          </p:cNvCxnSpPr>
          <p:nvPr/>
        </p:nvCxnSpPr>
        <p:spPr>
          <a:xfrm>
            <a:off x="1376561" y="3717575"/>
            <a:ext cx="3661044" cy="104567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8" idx="2"/>
            <a:endCxn id="22" idx="0"/>
          </p:cNvCxnSpPr>
          <p:nvPr/>
        </p:nvCxnSpPr>
        <p:spPr>
          <a:xfrm>
            <a:off x="1376561" y="3717575"/>
            <a:ext cx="5003202" cy="104567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Resource types to resource set instances, plus scopes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457200" y="1640496"/>
            <a:ext cx="1838721" cy="47627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Medication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448321" y="1640496"/>
            <a:ext cx="1838721" cy="47627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Observation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439442" y="1640496"/>
            <a:ext cx="1838721" cy="47627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Appointment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430563" y="1640496"/>
            <a:ext cx="1838721" cy="47627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Immunization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64564" y="1521429"/>
            <a:ext cx="8422236" cy="91285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FHIR resource </a:t>
            </a:r>
            <a:r>
              <a:rPr lang="en-US" u="sng" dirty="0" smtClean="0">
                <a:solidFill>
                  <a:srgbClr val="FF0000"/>
                </a:solidFill>
              </a:rPr>
              <a:t>types</a:t>
            </a:r>
            <a:endParaRPr lang="en-US" u="sng" dirty="0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57200" y="2983578"/>
            <a:ext cx="1838721" cy="733997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Diabetes medication set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448321" y="2983578"/>
            <a:ext cx="1838721" cy="733997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Blood glucose readings since 10/10/16 9am</a:t>
            </a:r>
            <a:endParaRPr lang="en-US" sz="1600" dirty="0"/>
          </a:p>
        </p:txBody>
      </p:sp>
      <p:sp>
        <p:nvSpPr>
          <p:cNvPr id="10" name="Rectangle 9"/>
          <p:cNvSpPr/>
          <p:nvPr/>
        </p:nvSpPr>
        <p:spPr>
          <a:xfrm>
            <a:off x="4439442" y="2983578"/>
            <a:ext cx="1838721" cy="733997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Appointment on 6/19/16 9:15am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430563" y="2983578"/>
            <a:ext cx="1838721" cy="733997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Four-strain flu vaccine </a:t>
            </a:r>
            <a:r>
              <a:rPr lang="en-US" sz="1600" dirty="0" smtClean="0"/>
              <a:t>11/30/2016</a:t>
            </a:r>
            <a:endParaRPr lang="en-US" sz="1600" dirty="0"/>
          </a:p>
        </p:txBody>
      </p:sp>
      <p:sp>
        <p:nvSpPr>
          <p:cNvPr id="12" name="Rectangle 11"/>
          <p:cNvSpPr/>
          <p:nvPr/>
        </p:nvSpPr>
        <p:spPr>
          <a:xfrm>
            <a:off x="264564" y="2751799"/>
            <a:ext cx="8422236" cy="148173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/>
            <a:r>
              <a:rPr lang="en-US" u="sng" dirty="0" smtClean="0">
                <a:solidFill>
                  <a:srgbClr val="FF0000"/>
                </a:solidFill>
              </a:rPr>
              <a:t>Instances</a:t>
            </a:r>
            <a:r>
              <a:rPr lang="en-US" dirty="0" smtClean="0">
                <a:solidFill>
                  <a:srgbClr val="FF0000"/>
                </a:solidFill>
              </a:rPr>
              <a:t> of Alice’s actual data in a FHIR server that is UMA-protected (an RS)</a:t>
            </a:r>
            <a:endParaRPr lang="en-US" u="sng" dirty="0">
              <a:solidFill>
                <a:srgbClr val="FF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57201" y="4763245"/>
            <a:ext cx="1196326" cy="502218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create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264564" y="4531466"/>
            <a:ext cx="8422236" cy="107797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UMA scopes applicable to </a:t>
            </a:r>
            <a:r>
              <a:rPr lang="en-US" dirty="0" smtClean="0">
                <a:solidFill>
                  <a:srgbClr val="FF0000"/>
                </a:solidFill>
              </a:rPr>
              <a:t>(which?</a:t>
            </a:r>
            <a:r>
              <a:rPr lang="en-US" dirty="0" smtClean="0">
                <a:solidFill>
                  <a:srgbClr val="FF0000"/>
                </a:solidFill>
              </a:rPr>
              <a:t>) UMA resource sets</a:t>
            </a:r>
            <a:endParaRPr lang="en-US" u="sng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24007" y="4795586"/>
            <a:ext cx="377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r-IN" dirty="0" smtClean="0"/>
              <a:t>…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1766243" y="4763245"/>
            <a:ext cx="1196326" cy="502218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read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3090716" y="4763245"/>
            <a:ext cx="1196326" cy="502218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delete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4439442" y="4763245"/>
            <a:ext cx="1196326" cy="502218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update?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5781600" y="4763245"/>
            <a:ext cx="1196326" cy="502218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read without identifying details?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786540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100</Words>
  <Application>Microsoft Macintosh PowerPoint</Application>
  <PresentationFormat>On-screen Show (4:3)</PresentationFormat>
  <Paragraphs>19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UMA resource set and scope design: profiling proposal for HEART</vt:lpstr>
      <vt:lpstr>Resource types to resource set instances, plus scopes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UMA resource set and scope design for HEART</dc:title>
  <dc:subject/>
  <dc:creator>Eve</dc:creator>
  <cp:keywords/>
  <dc:description/>
  <cp:lastModifiedBy>Eve</cp:lastModifiedBy>
  <cp:revision>7</cp:revision>
  <dcterms:created xsi:type="dcterms:W3CDTF">2016-10-11T18:06:00Z</dcterms:created>
  <dcterms:modified xsi:type="dcterms:W3CDTF">2016-10-14T21:13:29Z</dcterms:modified>
  <cp:category/>
</cp:coreProperties>
</file>