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92" r:id="rId2"/>
    <p:sldMasterId id="2147483712" r:id="rId3"/>
  </p:sldMasterIdLst>
  <p:notesMasterIdLst>
    <p:notesMasterId r:id="rId12"/>
  </p:notesMasterIdLst>
  <p:sldIdLst>
    <p:sldId id="256" r:id="rId4"/>
    <p:sldId id="257" r:id="rId5"/>
    <p:sldId id="259" r:id="rId6"/>
    <p:sldId id="258" r:id="rId7"/>
    <p:sldId id="260" r:id="rId8"/>
    <p:sldId id="261" r:id="rId9"/>
    <p:sldId id="262" r:id="rId10"/>
    <p:sldId id="263" r:id="rId1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3" autoAdjust="0"/>
    <p:restoredTop sz="94660"/>
  </p:normalViewPr>
  <p:slideViewPr>
    <p:cSldViewPr snapToGrid="0">
      <p:cViewPr varScale="1">
        <p:scale>
          <a:sx n="75" d="100"/>
          <a:sy n="75" d="100"/>
        </p:scale>
        <p:origin x="198"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D0444A-C499-4B0A-A20D-B7F86CDF4881}" type="datetimeFigureOut">
              <a:rPr kumimoji="1" lang="ja-JP" altLang="en-US" smtClean="0"/>
              <a:t>2016/6/6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1056AA-07AD-4528-9D7C-DB85BB9D708C}" type="slidenum">
              <a:rPr kumimoji="1" lang="ja-JP" altLang="en-US" smtClean="0"/>
              <a:t>‹#›</a:t>
            </a:fld>
            <a:endParaRPr kumimoji="1" lang="ja-JP" altLang="en-US"/>
          </a:p>
        </p:txBody>
      </p:sp>
    </p:spTree>
    <p:extLst>
      <p:ext uri="{BB962C8B-B14F-4D97-AF65-F5344CB8AC3E}">
        <p14:creationId xmlns:p14="http://schemas.microsoft.com/office/powerpoint/2010/main" val="326064687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4C1056AA-07AD-4528-9D7C-DB85BB9D708C}" type="slidenum">
              <a:rPr kumimoji="1" lang="ja-JP" altLang="en-US" smtClean="0"/>
              <a:t>1</a:t>
            </a:fld>
            <a:endParaRPr kumimoji="1" lang="ja-JP" altLang="en-US"/>
          </a:p>
        </p:txBody>
      </p:sp>
    </p:spTree>
    <p:extLst>
      <p:ext uri="{BB962C8B-B14F-4D97-AF65-F5344CB8AC3E}">
        <p14:creationId xmlns:p14="http://schemas.microsoft.com/office/powerpoint/2010/main" val="938756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14.jpeg"/><Relationship Id="rId18" Type="http://schemas.openxmlformats.org/officeDocument/2006/relationships/image" Target="../media/image19.jpeg"/><Relationship Id="rId3" Type="http://schemas.openxmlformats.org/officeDocument/2006/relationships/image" Target="../media/image4.png"/><Relationship Id="rId7" Type="http://schemas.openxmlformats.org/officeDocument/2006/relationships/image" Target="../media/image8.jpeg"/><Relationship Id="rId12" Type="http://schemas.openxmlformats.org/officeDocument/2006/relationships/image" Target="../media/image13.jpeg"/><Relationship Id="rId17" Type="http://schemas.openxmlformats.org/officeDocument/2006/relationships/image" Target="../media/image18.jpeg"/><Relationship Id="rId2" Type="http://schemas.openxmlformats.org/officeDocument/2006/relationships/image" Target="../media/image3.png"/><Relationship Id="rId16" Type="http://schemas.openxmlformats.org/officeDocument/2006/relationships/image" Target="../media/image17.jpeg"/><Relationship Id="rId1" Type="http://schemas.openxmlformats.org/officeDocument/2006/relationships/slideMaster" Target="../slideMasters/slideMaster3.xml"/><Relationship Id="rId6" Type="http://schemas.openxmlformats.org/officeDocument/2006/relationships/image" Target="../media/image7.jpe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 Id="rId14" Type="http://schemas.openxmlformats.org/officeDocument/2006/relationships/image" Target="../media/image15.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2130441"/>
            <a:ext cx="103632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スライド番号プレースホルダ 2"/>
          <p:cNvSpPr>
            <a:spLocks noGrp="1"/>
          </p:cNvSpPr>
          <p:nvPr>
            <p:ph type="sldNum" sz="quarter" idx="10"/>
          </p:nvPr>
        </p:nvSpPr>
        <p:spPr>
          <a:ln/>
        </p:spPr>
        <p:txBody>
          <a:bodyPr/>
          <a:lstStyle>
            <a:lvl1pPr>
              <a:defRPr/>
            </a:lvl1pPr>
          </a:lstStyle>
          <a:p>
            <a:fld id="{DD8888D0-B292-423C-9FCB-4779E73EC55A}" type="slidenum">
              <a:rPr kumimoji="1" lang="ja-JP" altLang="en-US" smtClean="0"/>
              <a:t>‹#›</a:t>
            </a:fld>
            <a:endParaRPr kumimoji="1" lang="ja-JP" altLang="en-US"/>
          </a:p>
        </p:txBody>
      </p:sp>
    </p:spTree>
    <p:extLst>
      <p:ext uri="{BB962C8B-B14F-4D97-AF65-F5344CB8AC3E}">
        <p14:creationId xmlns:p14="http://schemas.microsoft.com/office/powerpoint/2010/main" val="325989061"/>
      </p:ext>
    </p:extLst>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スライド番号プレースホルダ 2"/>
          <p:cNvSpPr>
            <a:spLocks noGrp="1"/>
          </p:cNvSpPr>
          <p:nvPr>
            <p:ph type="sldNum" sz="quarter" idx="10"/>
          </p:nvPr>
        </p:nvSpPr>
        <p:spPr>
          <a:ln/>
        </p:spPr>
        <p:txBody>
          <a:bodyPr/>
          <a:lstStyle>
            <a:lvl1pPr>
              <a:defRPr/>
            </a:lvl1pPr>
          </a:lstStyle>
          <a:p>
            <a:fld id="{DD8888D0-B292-423C-9FCB-4779E73EC55A}" type="slidenum">
              <a:rPr kumimoji="1" lang="ja-JP" altLang="en-US" smtClean="0"/>
              <a:t>‹#›</a:t>
            </a:fld>
            <a:endParaRPr kumimoji="1" lang="ja-JP" altLang="en-US"/>
          </a:p>
        </p:txBody>
      </p:sp>
    </p:spTree>
    <p:extLst>
      <p:ext uri="{BB962C8B-B14F-4D97-AF65-F5344CB8AC3E}">
        <p14:creationId xmlns:p14="http://schemas.microsoft.com/office/powerpoint/2010/main" val="3423991527"/>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2"/>
          <p:cNvSpPr>
            <a:spLocks noGrp="1"/>
          </p:cNvSpPr>
          <p:nvPr>
            <p:ph type="sldNum" sz="quarter" idx="10"/>
          </p:nvPr>
        </p:nvSpPr>
        <p:spPr>
          <a:ln/>
        </p:spPr>
        <p:txBody>
          <a:bodyPr/>
          <a:lstStyle>
            <a:lvl1pPr>
              <a:defRPr/>
            </a:lvl1pPr>
          </a:lstStyle>
          <a:p>
            <a:fld id="{DD8888D0-B292-423C-9FCB-4779E73EC55A}" type="slidenum">
              <a:rPr kumimoji="1" lang="ja-JP" altLang="en-US" smtClean="0"/>
              <a:t>‹#›</a:t>
            </a:fld>
            <a:endParaRPr kumimoji="1" lang="ja-JP" altLang="en-US"/>
          </a:p>
        </p:txBody>
      </p:sp>
    </p:spTree>
    <p:extLst>
      <p:ext uri="{BB962C8B-B14F-4D97-AF65-F5344CB8AC3E}">
        <p14:creationId xmlns:p14="http://schemas.microsoft.com/office/powerpoint/2010/main" val="385166639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3050"/>
            <a:ext cx="4011084" cy="1162050"/>
          </a:xfrm>
        </p:spPr>
        <p:txBody>
          <a:bodyPr/>
          <a:lstStyle>
            <a:lvl1pPr algn="l">
              <a:defRPr sz="2000" b="1"/>
            </a:lvl1pPr>
          </a:lstStyle>
          <a:p>
            <a:r>
              <a:rPr lang="ja-JP" altLang="en-US" smtClean="0"/>
              <a:t>マスター タイトルの書式設定</a:t>
            </a:r>
            <a:endParaRPr lang="ja-JP" altLang="en-US"/>
          </a:p>
        </p:txBody>
      </p:sp>
      <p:sp>
        <p:nvSpPr>
          <p:cNvPr id="3" name="コンテンツ プレースホルダ 2"/>
          <p:cNvSpPr>
            <a:spLocks noGrp="1"/>
          </p:cNvSpPr>
          <p:nvPr>
            <p:ph idx="1"/>
          </p:nvPr>
        </p:nvSpPr>
        <p:spPr>
          <a:xfrm>
            <a:off x="4766736" y="273066"/>
            <a:ext cx="6815666"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609600"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 2"/>
          <p:cNvSpPr>
            <a:spLocks noGrp="1"/>
          </p:cNvSpPr>
          <p:nvPr>
            <p:ph type="sldNum" sz="quarter" idx="10"/>
          </p:nvPr>
        </p:nvSpPr>
        <p:spPr>
          <a:ln/>
        </p:spPr>
        <p:txBody>
          <a:bodyPr/>
          <a:lstStyle>
            <a:lvl1pPr>
              <a:defRPr/>
            </a:lvl1pPr>
          </a:lstStyle>
          <a:p>
            <a:fld id="{DD8888D0-B292-423C-9FCB-4779E73EC55A}" type="slidenum">
              <a:rPr kumimoji="1" lang="ja-JP" altLang="en-US" smtClean="0"/>
              <a:t>‹#›</a:t>
            </a:fld>
            <a:endParaRPr kumimoji="1" lang="ja-JP" altLang="en-US"/>
          </a:p>
        </p:txBody>
      </p:sp>
    </p:spTree>
    <p:extLst>
      <p:ext uri="{BB962C8B-B14F-4D97-AF65-F5344CB8AC3E}">
        <p14:creationId xmlns:p14="http://schemas.microsoft.com/office/powerpoint/2010/main" val="1287258264"/>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717" y="4800600"/>
            <a:ext cx="7315200" cy="566738"/>
          </a:xfrm>
        </p:spPr>
        <p:txBody>
          <a:bodyPr/>
          <a:lstStyle>
            <a:lvl1pPr algn="l">
              <a:defRPr sz="2000" b="1"/>
            </a:lvl1pPr>
          </a:lstStyle>
          <a:p>
            <a:r>
              <a:rPr lang="ja-JP" altLang="en-US" smtClean="0"/>
              <a:t>マスター タイトルの書式設定</a:t>
            </a:r>
            <a:endParaRPr lang="ja-JP" altLang="en-US"/>
          </a:p>
        </p:txBody>
      </p:sp>
      <p:sp>
        <p:nvSpPr>
          <p:cNvPr id="3" name="図プレースホルダ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図を追加</a:t>
            </a:r>
          </a:p>
        </p:txBody>
      </p:sp>
      <p:sp>
        <p:nvSpPr>
          <p:cNvPr id="4" name="テキスト プレースホルダ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 2"/>
          <p:cNvSpPr>
            <a:spLocks noGrp="1"/>
          </p:cNvSpPr>
          <p:nvPr>
            <p:ph type="sldNum" sz="quarter" idx="10"/>
          </p:nvPr>
        </p:nvSpPr>
        <p:spPr>
          <a:ln/>
        </p:spPr>
        <p:txBody>
          <a:bodyPr/>
          <a:lstStyle>
            <a:lvl1pPr>
              <a:defRPr/>
            </a:lvl1pPr>
          </a:lstStyle>
          <a:p>
            <a:fld id="{DD8888D0-B292-423C-9FCB-4779E73EC55A}" type="slidenum">
              <a:rPr kumimoji="1" lang="ja-JP" altLang="en-US" smtClean="0"/>
              <a:t>‹#›</a:t>
            </a:fld>
            <a:endParaRPr kumimoji="1" lang="ja-JP" altLang="en-US"/>
          </a:p>
        </p:txBody>
      </p:sp>
    </p:spTree>
    <p:extLst>
      <p:ext uri="{BB962C8B-B14F-4D97-AF65-F5344CB8AC3E}">
        <p14:creationId xmlns:p14="http://schemas.microsoft.com/office/powerpoint/2010/main" val="136694006"/>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2"/>
          <p:cNvSpPr>
            <a:spLocks noGrp="1"/>
          </p:cNvSpPr>
          <p:nvPr>
            <p:ph type="sldNum" sz="quarter" idx="10"/>
          </p:nvPr>
        </p:nvSpPr>
        <p:spPr>
          <a:ln/>
        </p:spPr>
        <p:txBody>
          <a:bodyPr/>
          <a:lstStyle>
            <a:lvl1pPr>
              <a:defRPr/>
            </a:lvl1pPr>
          </a:lstStyle>
          <a:p>
            <a:fld id="{DD8888D0-B292-423C-9FCB-4779E73EC55A}" type="slidenum">
              <a:rPr kumimoji="1" lang="ja-JP" altLang="en-US" smtClean="0"/>
              <a:t>‹#›</a:t>
            </a:fld>
            <a:endParaRPr kumimoji="1" lang="ja-JP" altLang="en-US"/>
          </a:p>
        </p:txBody>
      </p:sp>
    </p:spTree>
    <p:extLst>
      <p:ext uri="{BB962C8B-B14F-4D97-AF65-F5344CB8AC3E}">
        <p14:creationId xmlns:p14="http://schemas.microsoft.com/office/powerpoint/2010/main" val="3653613987"/>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9004308" y="303229"/>
            <a:ext cx="2906185" cy="6154737"/>
          </a:xfrm>
        </p:spPr>
        <p:txBody>
          <a:bodyPr vert="eaVert"/>
          <a:lstStyle/>
          <a:p>
            <a:r>
              <a:rPr lang="ja-JP" altLang="en-US" smtClean="0"/>
              <a:t>マスター タイトルの書式設定</a:t>
            </a:r>
            <a:endParaRPr lang="ja-JP" altLang="en-US"/>
          </a:p>
        </p:txBody>
      </p:sp>
      <p:sp>
        <p:nvSpPr>
          <p:cNvPr id="3" name="縦書きテキスト プレースホルダ 2"/>
          <p:cNvSpPr>
            <a:spLocks noGrp="1"/>
          </p:cNvSpPr>
          <p:nvPr>
            <p:ph type="body" orient="vert" idx="1"/>
          </p:nvPr>
        </p:nvSpPr>
        <p:spPr>
          <a:xfrm>
            <a:off x="281528" y="303229"/>
            <a:ext cx="8519583" cy="615473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2"/>
          <p:cNvSpPr>
            <a:spLocks noGrp="1"/>
          </p:cNvSpPr>
          <p:nvPr>
            <p:ph type="sldNum" sz="quarter" idx="10"/>
          </p:nvPr>
        </p:nvSpPr>
        <p:spPr>
          <a:ln/>
        </p:spPr>
        <p:txBody>
          <a:bodyPr/>
          <a:lstStyle>
            <a:lvl1pPr>
              <a:defRPr/>
            </a:lvl1pPr>
          </a:lstStyle>
          <a:p>
            <a:fld id="{DD8888D0-B292-423C-9FCB-4779E73EC55A}" type="slidenum">
              <a:rPr kumimoji="1" lang="ja-JP" altLang="en-US" smtClean="0"/>
              <a:t>‹#›</a:t>
            </a:fld>
            <a:endParaRPr kumimoji="1" lang="ja-JP" altLang="en-US"/>
          </a:p>
        </p:txBody>
      </p:sp>
    </p:spTree>
    <p:extLst>
      <p:ext uri="{BB962C8B-B14F-4D97-AF65-F5344CB8AC3E}">
        <p14:creationId xmlns:p14="http://schemas.microsoft.com/office/powerpoint/2010/main" val="1663441087"/>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4_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335371" y="2420888"/>
            <a:ext cx="11628966" cy="1224136"/>
          </a:xfrm>
        </p:spPr>
        <p:txBody>
          <a:bodyPr/>
          <a:lstStyle>
            <a:lvl1pPr algn="ctr">
              <a:defRPr sz="4400"/>
            </a:lvl1pPr>
          </a:lstStyle>
          <a:p>
            <a:r>
              <a:rPr kumimoji="1" lang="ja-JP" altLang="en-US" smtClean="0"/>
              <a:t>マスター タイトルの書式設定</a:t>
            </a:r>
            <a:endParaRPr kumimoji="1" lang="ja-JP" altLang="en-US"/>
          </a:p>
        </p:txBody>
      </p:sp>
      <p:sp>
        <p:nvSpPr>
          <p:cNvPr id="3" name="スライド番号プレースホルダ 2"/>
          <p:cNvSpPr>
            <a:spLocks noGrp="1"/>
          </p:cNvSpPr>
          <p:nvPr>
            <p:ph type="sldNum" sz="quarter" idx="10"/>
          </p:nvPr>
        </p:nvSpPr>
        <p:spPr/>
        <p:txBody>
          <a:bodyPr/>
          <a:lstStyle/>
          <a:p>
            <a:fld id="{DD8888D0-B292-423C-9FCB-4779E73EC55A}" type="slidenum">
              <a:rPr kumimoji="1" lang="ja-JP" altLang="en-US" smtClean="0"/>
              <a:t>‹#›</a:t>
            </a:fld>
            <a:endParaRPr kumimoji="1" lang="ja-JP" altLang="en-US"/>
          </a:p>
        </p:txBody>
      </p:sp>
      <p:sp>
        <p:nvSpPr>
          <p:cNvPr id="5" name="テキスト プレースホルダ 4"/>
          <p:cNvSpPr>
            <a:spLocks noGrp="1"/>
          </p:cNvSpPr>
          <p:nvPr>
            <p:ph type="body" sz="quarter" idx="11"/>
          </p:nvPr>
        </p:nvSpPr>
        <p:spPr>
          <a:xfrm>
            <a:off x="2256377" y="3933841"/>
            <a:ext cx="8064102" cy="1439863"/>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Tree>
    <p:extLst>
      <p:ext uri="{BB962C8B-B14F-4D97-AF65-F5344CB8AC3E}">
        <p14:creationId xmlns:p14="http://schemas.microsoft.com/office/powerpoint/2010/main" val="2287377776"/>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2_標準">
    <p:spTree>
      <p:nvGrpSpPr>
        <p:cNvPr id="1" name=""/>
        <p:cNvGrpSpPr/>
        <p:nvPr/>
      </p:nvGrpSpPr>
      <p:grpSpPr>
        <a:xfrm>
          <a:off x="0" y="0"/>
          <a:ext cx="0" cy="0"/>
          <a:chOff x="0" y="0"/>
          <a:chExt cx="0" cy="0"/>
        </a:xfrm>
      </p:grpSpPr>
      <p:sp>
        <p:nvSpPr>
          <p:cNvPr id="8" name="タイトル 7"/>
          <p:cNvSpPr>
            <a:spLocks noGrp="1"/>
          </p:cNvSpPr>
          <p:nvPr>
            <p:ph type="title"/>
          </p:nvPr>
        </p:nvSpPr>
        <p:spPr>
          <a:xfrm>
            <a:off x="246187" y="9245"/>
            <a:ext cx="11698529" cy="360050"/>
          </a:xfrm>
        </p:spPr>
        <p:txBody>
          <a:bodyPr>
            <a:normAutofit/>
          </a:bodyPr>
          <a:lstStyle>
            <a:lvl1pPr>
              <a:defRPr sz="1400"/>
            </a:lvl1pPr>
          </a:lstStyle>
          <a:p>
            <a:r>
              <a:rPr kumimoji="1" lang="ja-JP" altLang="en-US" smtClean="0"/>
              <a:t>マスター タイトルの書式設定</a:t>
            </a:r>
            <a:endParaRPr kumimoji="1" lang="ja-JP" altLang="en-US" dirty="0"/>
          </a:p>
        </p:txBody>
      </p:sp>
      <p:sp>
        <p:nvSpPr>
          <p:cNvPr id="21" name="テキスト プレースホルダ 20"/>
          <p:cNvSpPr>
            <a:spLocks noGrp="1"/>
          </p:cNvSpPr>
          <p:nvPr>
            <p:ph type="body" sz="quarter" idx="14"/>
          </p:nvPr>
        </p:nvSpPr>
        <p:spPr>
          <a:xfrm>
            <a:off x="246186" y="1124746"/>
            <a:ext cx="11699631" cy="5399879"/>
          </a:xfrm>
          <a:prstGeom prst="rect">
            <a:avLst/>
          </a:prstGeom>
        </p:spPr>
        <p:txBody>
          <a:bodyPr/>
          <a:lstStyle>
            <a:lvl1pPr>
              <a:defRPr sz="1600">
                <a:latin typeface="+mn-lt"/>
                <a:ea typeface="+mn-ea"/>
              </a:defRPr>
            </a:lvl1pPr>
            <a:lvl2pPr>
              <a:defRPr sz="1400">
                <a:latin typeface="+mn-lt"/>
                <a:ea typeface="+mn-ea"/>
              </a:defRPr>
            </a:lvl2pPr>
            <a:lvl3pPr>
              <a:defRPr sz="1400">
                <a:latin typeface="+mn-lt"/>
                <a:ea typeface="+mj-ea"/>
              </a:defRPr>
            </a:lvl3pPr>
            <a:lvl4pPr>
              <a:defRPr sz="1200">
                <a:latin typeface="+mn-lt"/>
                <a:ea typeface="+mn-ea"/>
              </a:defRPr>
            </a:lvl4pPr>
            <a:lvl5pPr>
              <a:defRPr sz="1200">
                <a:latin typeface="+mn-lt"/>
              </a:defRPr>
            </a:lvl5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5" name="Line 26"/>
          <p:cNvSpPr>
            <a:spLocks noChangeShapeType="1"/>
          </p:cNvSpPr>
          <p:nvPr/>
        </p:nvSpPr>
        <p:spPr bwMode="auto">
          <a:xfrm>
            <a:off x="245635" y="1052736"/>
            <a:ext cx="11699081" cy="0"/>
          </a:xfrm>
          <a:prstGeom prst="line">
            <a:avLst/>
          </a:prstGeom>
          <a:noFill/>
          <a:ln w="3175">
            <a:solidFill>
              <a:schemeClr val="bg2"/>
            </a:solidFill>
            <a:prstDash val="solid"/>
            <a:round/>
            <a:headEnd/>
            <a:tailEnd/>
          </a:ln>
          <a:effectLst/>
        </p:spPr>
        <p:txBody>
          <a:bodyPr/>
          <a:lstStyle/>
          <a:p>
            <a:pPr>
              <a:defRPr/>
            </a:pPr>
            <a:endParaRPr lang="ja-JP" altLang="en-US" sz="1800" dirty="0">
              <a:solidFill>
                <a:prstClr val="black"/>
              </a:solidFill>
            </a:endParaRPr>
          </a:p>
        </p:txBody>
      </p:sp>
      <p:sp>
        <p:nvSpPr>
          <p:cNvPr id="13" name="テキスト プレースホルダー 12"/>
          <p:cNvSpPr>
            <a:spLocks noGrp="1"/>
          </p:cNvSpPr>
          <p:nvPr>
            <p:ph type="body" sz="quarter" idx="15"/>
          </p:nvPr>
        </p:nvSpPr>
        <p:spPr>
          <a:xfrm>
            <a:off x="246186" y="549276"/>
            <a:ext cx="11699631" cy="431453"/>
          </a:xfrm>
        </p:spPr>
        <p:txBody>
          <a:bodyPr anchor="b" anchorCtr="0"/>
          <a:lstStyle>
            <a:lvl1pPr marL="0" indent="0">
              <a:spcBef>
                <a:spcPts val="0"/>
              </a:spcBef>
              <a:buNone/>
              <a:defRPr sz="2000">
                <a:latin typeface="HGP創英角ｺﾞｼｯｸUB" panose="020B0900000000000000" pitchFamily="50" charset="-128"/>
                <a:ea typeface="HGP創英角ｺﾞｼｯｸUB" panose="020B0900000000000000" pitchFamily="50" charset="-128"/>
              </a:defRPr>
            </a:lvl1pPr>
            <a:lvl2pPr marL="377825" indent="0">
              <a:spcBef>
                <a:spcPts val="0"/>
              </a:spcBef>
              <a:buNone/>
              <a:defRPr sz="2000">
                <a:latin typeface="HGP創英角ｺﾞｼｯｸUB" panose="020B0900000000000000" pitchFamily="50" charset="-128"/>
                <a:ea typeface="HGP創英角ｺﾞｼｯｸUB" panose="020B0900000000000000" pitchFamily="50" charset="-128"/>
              </a:defRPr>
            </a:lvl2pPr>
            <a:lvl3pPr marL="755650" indent="0">
              <a:spcBef>
                <a:spcPts val="0"/>
              </a:spcBef>
              <a:buNone/>
              <a:defRPr sz="2000">
                <a:latin typeface="HGP創英角ｺﾞｼｯｸUB" panose="020B0900000000000000" pitchFamily="50" charset="-128"/>
                <a:ea typeface="HGP創英角ｺﾞｼｯｸUB" panose="020B0900000000000000" pitchFamily="50" charset="-128"/>
              </a:defRPr>
            </a:lvl3pPr>
            <a:lvl4pPr marL="1143000" indent="0">
              <a:spcBef>
                <a:spcPts val="0"/>
              </a:spcBef>
              <a:buNone/>
              <a:defRPr sz="2000">
                <a:latin typeface="HGP創英角ｺﾞｼｯｸUB" panose="020B0900000000000000" pitchFamily="50" charset="-128"/>
                <a:ea typeface="HGP創英角ｺﾞｼｯｸUB" panose="020B0900000000000000" pitchFamily="50" charset="-128"/>
              </a:defRPr>
            </a:lvl4pPr>
            <a:lvl5pPr marL="1525587" indent="0">
              <a:spcBef>
                <a:spcPts val="0"/>
              </a:spcBef>
              <a:buNone/>
              <a:defRPr sz="2000">
                <a:latin typeface="HGP創英角ｺﾞｼｯｸUB" panose="020B0900000000000000" pitchFamily="50" charset="-128"/>
                <a:ea typeface="HGP創英角ｺﾞｼｯｸUB" panose="020B0900000000000000" pitchFamily="50" charset="-128"/>
              </a:defRPr>
            </a:lvl5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p:txBody>
      </p:sp>
    </p:spTree>
    <p:extLst>
      <p:ext uri="{BB962C8B-B14F-4D97-AF65-F5344CB8AC3E}">
        <p14:creationId xmlns:p14="http://schemas.microsoft.com/office/powerpoint/2010/main" val="13342892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2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019175" y="2845470"/>
            <a:ext cx="10153650" cy="1167060"/>
          </a:xfrm>
        </p:spPr>
        <p:txBody>
          <a:bodyPr wrap="square">
            <a:normAutofit/>
          </a:bodyPr>
          <a:lstStyle>
            <a:lvl1pPr algn="ctr">
              <a:defRPr sz="4800">
                <a:solidFill>
                  <a:schemeClr val="tx1"/>
                </a:solidFill>
              </a:defRPr>
            </a:lvl1pPr>
          </a:lstStyle>
          <a:p>
            <a:r>
              <a:rPr kumimoji="1" lang="ja-JP" altLang="en-US" smtClean="0"/>
              <a:t>マスター タイトルの書式設定</a:t>
            </a:r>
            <a:endParaRPr kumimoji="1" lang="ja-JP" altLang="en-US" dirty="0"/>
          </a:p>
        </p:txBody>
      </p:sp>
      <p:sp>
        <p:nvSpPr>
          <p:cNvPr id="4" name="日付プレースホルダー 3"/>
          <p:cNvSpPr>
            <a:spLocks noGrp="1"/>
          </p:cNvSpPr>
          <p:nvPr>
            <p:ph type="dt" sz="half" idx="10"/>
          </p:nvPr>
        </p:nvSpPr>
        <p:spPr>
          <a:xfrm>
            <a:off x="609600" y="6356352"/>
            <a:ext cx="1645973" cy="365125"/>
          </a:xfrm>
          <a:prstGeom prst="rect">
            <a:avLst/>
          </a:prstGeom>
        </p:spPr>
        <p:txBody>
          <a:bodyPr/>
          <a:lstStyle>
            <a:lvl1pPr>
              <a:defRPr>
                <a:solidFill>
                  <a:schemeClr val="tx1"/>
                </a:solidFill>
              </a:defRPr>
            </a:lvl1pPr>
          </a:lstStyle>
          <a:p>
            <a:endParaRPr kumimoji="1" lang="ja-JP" altLang="en-US"/>
          </a:p>
        </p:txBody>
      </p:sp>
    </p:spTree>
    <p:extLst>
      <p:ext uri="{BB962C8B-B14F-4D97-AF65-F5344CB8AC3E}">
        <p14:creationId xmlns:p14="http://schemas.microsoft.com/office/powerpoint/2010/main" val="33552907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_標準">
    <p:spTree>
      <p:nvGrpSpPr>
        <p:cNvPr id="1" name=""/>
        <p:cNvGrpSpPr/>
        <p:nvPr/>
      </p:nvGrpSpPr>
      <p:grpSpPr>
        <a:xfrm>
          <a:off x="0" y="0"/>
          <a:ext cx="0" cy="0"/>
          <a:chOff x="0" y="0"/>
          <a:chExt cx="0" cy="0"/>
        </a:xfrm>
      </p:grpSpPr>
      <p:sp>
        <p:nvSpPr>
          <p:cNvPr id="8" name="タイトル 7"/>
          <p:cNvSpPr>
            <a:spLocks noGrp="1"/>
          </p:cNvSpPr>
          <p:nvPr>
            <p:ph type="title"/>
          </p:nvPr>
        </p:nvSpPr>
        <p:spPr>
          <a:xfrm>
            <a:off x="246745" y="188550"/>
            <a:ext cx="11698529" cy="360050"/>
          </a:xfrm>
        </p:spPr>
        <p:txBody>
          <a:bodyPr>
            <a:normAutofit/>
          </a:bodyPr>
          <a:lstStyle>
            <a:lvl1pPr>
              <a:defRPr sz="1400"/>
            </a:lvl1pPr>
          </a:lstStyle>
          <a:p>
            <a:r>
              <a:rPr kumimoji="1" lang="ja-JP" altLang="en-US" smtClean="0"/>
              <a:t>マスター タイトルの書式設定</a:t>
            </a:r>
            <a:endParaRPr kumimoji="1" lang="ja-JP" altLang="en-US" dirty="0"/>
          </a:p>
        </p:txBody>
      </p:sp>
      <p:sp>
        <p:nvSpPr>
          <p:cNvPr id="21" name="テキスト プレースホルダ 20"/>
          <p:cNvSpPr>
            <a:spLocks noGrp="1"/>
          </p:cNvSpPr>
          <p:nvPr>
            <p:ph type="body" sz="quarter" idx="14"/>
          </p:nvPr>
        </p:nvSpPr>
        <p:spPr>
          <a:xfrm>
            <a:off x="246186" y="1556740"/>
            <a:ext cx="11699631" cy="4967884"/>
          </a:xfrm>
          <a:prstGeom prst="rect">
            <a:avLst/>
          </a:prstGeom>
        </p:spPr>
        <p:txBody>
          <a:bodyPr/>
          <a:lstStyle>
            <a:lvl1pPr>
              <a:defRPr sz="1600">
                <a:latin typeface="+mn-lt"/>
                <a:ea typeface="+mn-ea"/>
              </a:defRPr>
            </a:lvl1pPr>
            <a:lvl2pPr>
              <a:defRPr sz="1400">
                <a:latin typeface="+mn-lt"/>
                <a:ea typeface="+mn-ea"/>
              </a:defRPr>
            </a:lvl2pPr>
            <a:lvl3pPr>
              <a:defRPr sz="1400">
                <a:latin typeface="+mn-lt"/>
                <a:ea typeface="+mj-ea"/>
              </a:defRPr>
            </a:lvl3pPr>
            <a:lvl4pPr>
              <a:defRPr sz="1200">
                <a:latin typeface="+mn-lt"/>
                <a:ea typeface="+mn-ea"/>
              </a:defRPr>
            </a:lvl4pPr>
            <a:lvl5pPr>
              <a:defRPr sz="1200">
                <a:latin typeface="+mn-lt"/>
              </a:defRPr>
            </a:lvl5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5" name="Line 26"/>
          <p:cNvSpPr>
            <a:spLocks noChangeShapeType="1"/>
          </p:cNvSpPr>
          <p:nvPr/>
        </p:nvSpPr>
        <p:spPr bwMode="auto">
          <a:xfrm>
            <a:off x="246740" y="1340688"/>
            <a:ext cx="11699081" cy="0"/>
          </a:xfrm>
          <a:prstGeom prst="line">
            <a:avLst/>
          </a:prstGeom>
          <a:noFill/>
          <a:ln w="3175">
            <a:solidFill>
              <a:schemeClr val="bg2"/>
            </a:solidFill>
            <a:prstDash val="solid"/>
            <a:round/>
            <a:headEnd/>
            <a:tailEnd/>
          </a:ln>
          <a:effectLst/>
        </p:spPr>
        <p:txBody>
          <a:bodyPr/>
          <a:lstStyle/>
          <a:p>
            <a:pPr>
              <a:defRPr/>
            </a:pPr>
            <a:endParaRPr lang="ja-JP" altLang="en-US" sz="1800" dirty="0">
              <a:solidFill>
                <a:prstClr val="black"/>
              </a:solidFill>
            </a:endParaRPr>
          </a:p>
        </p:txBody>
      </p:sp>
      <p:sp>
        <p:nvSpPr>
          <p:cNvPr id="13" name="テキスト プレースホルダー 12"/>
          <p:cNvSpPr>
            <a:spLocks noGrp="1"/>
          </p:cNvSpPr>
          <p:nvPr>
            <p:ph type="body" sz="quarter" idx="15"/>
          </p:nvPr>
        </p:nvSpPr>
        <p:spPr>
          <a:xfrm>
            <a:off x="246186" y="549275"/>
            <a:ext cx="11699631" cy="719138"/>
          </a:xfrm>
        </p:spPr>
        <p:txBody>
          <a:bodyPr anchor="b" anchorCtr="0"/>
          <a:lstStyle>
            <a:lvl1pPr marL="0" indent="0">
              <a:spcBef>
                <a:spcPts val="0"/>
              </a:spcBef>
              <a:buNone/>
              <a:defRPr sz="2000">
                <a:latin typeface="HGP創英角ｺﾞｼｯｸUB" panose="020B0900000000000000" pitchFamily="50" charset="-128"/>
                <a:ea typeface="HGP創英角ｺﾞｼｯｸUB" panose="020B0900000000000000" pitchFamily="50" charset="-128"/>
              </a:defRPr>
            </a:lvl1pPr>
            <a:lvl2pPr marL="377825" indent="0">
              <a:spcBef>
                <a:spcPts val="0"/>
              </a:spcBef>
              <a:buNone/>
              <a:defRPr sz="2000">
                <a:latin typeface="HGP創英角ｺﾞｼｯｸUB" panose="020B0900000000000000" pitchFamily="50" charset="-128"/>
                <a:ea typeface="HGP創英角ｺﾞｼｯｸUB" panose="020B0900000000000000" pitchFamily="50" charset="-128"/>
              </a:defRPr>
            </a:lvl2pPr>
            <a:lvl3pPr marL="755650" indent="0">
              <a:spcBef>
                <a:spcPts val="0"/>
              </a:spcBef>
              <a:buNone/>
              <a:defRPr sz="2000">
                <a:latin typeface="HGP創英角ｺﾞｼｯｸUB" panose="020B0900000000000000" pitchFamily="50" charset="-128"/>
                <a:ea typeface="HGP創英角ｺﾞｼｯｸUB" panose="020B0900000000000000" pitchFamily="50" charset="-128"/>
              </a:defRPr>
            </a:lvl3pPr>
            <a:lvl4pPr marL="1143000" indent="0">
              <a:spcBef>
                <a:spcPts val="0"/>
              </a:spcBef>
              <a:buNone/>
              <a:defRPr sz="2000">
                <a:latin typeface="HGP創英角ｺﾞｼｯｸUB" panose="020B0900000000000000" pitchFamily="50" charset="-128"/>
                <a:ea typeface="HGP創英角ｺﾞｼｯｸUB" panose="020B0900000000000000" pitchFamily="50" charset="-128"/>
              </a:defRPr>
            </a:lvl4pPr>
            <a:lvl5pPr marL="1525587" indent="0">
              <a:spcBef>
                <a:spcPts val="0"/>
              </a:spcBef>
              <a:buNone/>
              <a:defRPr sz="2000">
                <a:latin typeface="HGP創英角ｺﾞｼｯｸUB" panose="020B0900000000000000" pitchFamily="50" charset="-128"/>
                <a:ea typeface="HGP創英角ｺﾞｼｯｸUB" panose="020B0900000000000000" pitchFamily="50" charset="-128"/>
              </a:defRPr>
            </a:lvl5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p:txBody>
      </p:sp>
      <p:sp>
        <p:nvSpPr>
          <p:cNvPr id="2" name="スライド番号プレースホルダー 1"/>
          <p:cNvSpPr>
            <a:spLocks noGrp="1"/>
          </p:cNvSpPr>
          <p:nvPr>
            <p:ph type="sldNum" sz="quarter" idx="16"/>
          </p:nvPr>
        </p:nvSpPr>
        <p:spPr/>
        <p:txBody>
          <a:bodyPr/>
          <a:lstStyle/>
          <a:p>
            <a:fld id="{DD8888D0-B292-423C-9FCB-4779E73EC55A}" type="slidenum">
              <a:rPr kumimoji="1" lang="ja-JP" altLang="en-US" smtClean="0"/>
              <a:t>‹#›</a:t>
            </a:fld>
            <a:endParaRPr kumimoji="1" lang="ja-JP" altLang="en-US"/>
          </a:p>
        </p:txBody>
      </p:sp>
    </p:spTree>
    <p:extLst>
      <p:ext uri="{BB962C8B-B14F-4D97-AF65-F5344CB8AC3E}">
        <p14:creationId xmlns:p14="http://schemas.microsoft.com/office/powerpoint/2010/main" val="2447860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39361" y="2204880"/>
            <a:ext cx="11628966" cy="1901651"/>
          </a:xfrm>
        </p:spPr>
        <p:txBody>
          <a:bodyPr anchor="ctr"/>
          <a:lstStyle>
            <a:lvl1pPr algn="ctr">
              <a:defRPr sz="4400">
                <a:latin typeface="Franklin Gothic Heavy" pitchFamily="34" charset="0"/>
                <a:cs typeface="Arial" pitchFamily="34" charset="0"/>
              </a:defRPr>
            </a:lvl1pPr>
          </a:lstStyle>
          <a:p>
            <a:r>
              <a:rPr kumimoji="1" lang="en-US" altLang="ja-JP" dirty="0" smtClean="0"/>
              <a:t>Master Title</a:t>
            </a:r>
            <a:endParaRPr kumimoji="1" lang="ja-JP" altLang="en-US" dirty="0"/>
          </a:p>
        </p:txBody>
      </p:sp>
      <p:sp>
        <p:nvSpPr>
          <p:cNvPr id="3" name="スライド番号プレースホルダー 2"/>
          <p:cNvSpPr>
            <a:spLocks noGrp="1"/>
          </p:cNvSpPr>
          <p:nvPr>
            <p:ph type="sldNum" sz="quarter" idx="10"/>
          </p:nvPr>
        </p:nvSpPr>
        <p:spPr/>
        <p:txBody>
          <a:bodyPr/>
          <a:lstStyle/>
          <a:p>
            <a:fld id="{DD8888D0-B292-423C-9FCB-4779E73EC55A}" type="slidenum">
              <a:rPr kumimoji="1" lang="ja-JP" altLang="en-US" smtClean="0"/>
              <a:t>‹#›</a:t>
            </a:fld>
            <a:endParaRPr kumimoji="1" lang="ja-JP" altLang="en-US"/>
          </a:p>
        </p:txBody>
      </p:sp>
    </p:spTree>
    <p:extLst>
      <p:ext uri="{BB962C8B-B14F-4D97-AF65-F5344CB8AC3E}">
        <p14:creationId xmlns:p14="http://schemas.microsoft.com/office/powerpoint/2010/main" val="3036444680"/>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2130441"/>
            <a:ext cx="103632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スライド番号プレースホルダ 2"/>
          <p:cNvSpPr>
            <a:spLocks noGrp="1"/>
          </p:cNvSpPr>
          <p:nvPr>
            <p:ph type="sldNum" sz="quarter" idx="10"/>
          </p:nvPr>
        </p:nvSpPr>
        <p:spPr>
          <a:ln/>
        </p:spPr>
        <p:txBody>
          <a:bodyPr/>
          <a:lstStyle>
            <a:lvl1pPr>
              <a:defRPr/>
            </a:lvl1pPr>
          </a:lstStyle>
          <a:p>
            <a:fld id="{6A1EA963-CCD3-4526-8C4D-4C50FB2EA86B}" type="slidenum">
              <a:rPr lang="ja-JP" altLang="en-US" smtClean="0">
                <a:solidFill>
                  <a:srgbClr val="000000"/>
                </a:solidFill>
              </a:rPr>
              <a:pPr/>
              <a:t>‹#›</a:t>
            </a:fld>
            <a:endParaRPr lang="ja-JP" altLang="en-US">
              <a:solidFill>
                <a:srgbClr val="000000"/>
              </a:solidFill>
            </a:endParaRPr>
          </a:p>
        </p:txBody>
      </p:sp>
    </p:spTree>
    <p:extLst>
      <p:ext uri="{BB962C8B-B14F-4D97-AF65-F5344CB8AC3E}">
        <p14:creationId xmlns:p14="http://schemas.microsoft.com/office/powerpoint/2010/main" val="2741037113"/>
      </p:ext>
    </p:extLst>
  </p:cSld>
  <p:clrMapOvr>
    <a:masterClrMapping/>
  </p:clrMapOv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reserve="1">
  <p:cSld name="1_タイトル スライド">
    <p:spTree>
      <p:nvGrpSpPr>
        <p:cNvPr id="1" name=""/>
        <p:cNvGrpSpPr/>
        <p:nvPr/>
      </p:nvGrpSpPr>
      <p:grpSpPr>
        <a:xfrm>
          <a:off x="0" y="0"/>
          <a:ext cx="0" cy="0"/>
          <a:chOff x="0" y="0"/>
          <a:chExt cx="0" cy="0"/>
        </a:xfrm>
      </p:grpSpPr>
      <p:sp>
        <p:nvSpPr>
          <p:cNvPr id="4" name="Line 197"/>
          <p:cNvSpPr>
            <a:spLocks noChangeShapeType="1"/>
          </p:cNvSpPr>
          <p:nvPr/>
        </p:nvSpPr>
        <p:spPr bwMode="auto">
          <a:xfrm>
            <a:off x="7408984" y="4953000"/>
            <a:ext cx="4783017" cy="0"/>
          </a:xfrm>
          <a:prstGeom prst="line">
            <a:avLst/>
          </a:prstGeom>
          <a:noFill/>
          <a:ln w="6350">
            <a:solidFill>
              <a:schemeClr val="hlink"/>
            </a:solidFill>
            <a:prstDash val="dash"/>
            <a:round/>
            <a:headEnd/>
            <a:tailEnd/>
          </a:ln>
          <a:effectLst/>
        </p:spPr>
        <p:txBody>
          <a:bodyPr/>
          <a:lstStyle/>
          <a:p>
            <a:pPr>
              <a:defRPr/>
            </a:pPr>
            <a:endParaRPr lang="ja-JP" altLang="en-US" sz="1800">
              <a:solidFill>
                <a:srgbClr val="000000"/>
              </a:solidFill>
              <a:ea typeface="ＭＳ Ｐゴシック" pitchFamily="50" charset="-128"/>
            </a:endParaRPr>
          </a:p>
        </p:txBody>
      </p:sp>
      <p:sp>
        <p:nvSpPr>
          <p:cNvPr id="5" name="Rectangle 258"/>
          <p:cNvSpPr>
            <a:spLocks noChangeArrowheads="1"/>
          </p:cNvSpPr>
          <p:nvPr/>
        </p:nvSpPr>
        <p:spPr bwMode="auto">
          <a:xfrm>
            <a:off x="7408984" y="6705600"/>
            <a:ext cx="4783017" cy="152400"/>
          </a:xfrm>
          <a:prstGeom prst="rect">
            <a:avLst/>
          </a:prstGeom>
          <a:solidFill>
            <a:srgbClr val="99CCFF"/>
          </a:solidFill>
          <a:ln w="9525">
            <a:noFill/>
            <a:miter lim="800000"/>
            <a:headEnd/>
            <a:tailEnd/>
          </a:ln>
          <a:effectLst/>
        </p:spPr>
        <p:txBody>
          <a:bodyPr wrap="none" anchor="ctr"/>
          <a:lstStyle/>
          <a:p>
            <a:pPr>
              <a:defRPr/>
            </a:pPr>
            <a:endParaRPr lang="ja-JP" altLang="en-US" sz="1800">
              <a:solidFill>
                <a:srgbClr val="000000"/>
              </a:solidFill>
              <a:ea typeface="ＭＳ Ｐゴシック" pitchFamily="50" charset="-128"/>
            </a:endParaRPr>
          </a:p>
        </p:txBody>
      </p:sp>
      <p:sp>
        <p:nvSpPr>
          <p:cNvPr id="6" name="Line 282"/>
          <p:cNvSpPr>
            <a:spLocks noChangeShapeType="1"/>
          </p:cNvSpPr>
          <p:nvPr/>
        </p:nvSpPr>
        <p:spPr bwMode="auto">
          <a:xfrm>
            <a:off x="1406776" y="1295400"/>
            <a:ext cx="10785231" cy="0"/>
          </a:xfrm>
          <a:prstGeom prst="line">
            <a:avLst/>
          </a:prstGeom>
          <a:noFill/>
          <a:ln w="6350">
            <a:solidFill>
              <a:schemeClr val="hlink"/>
            </a:solidFill>
            <a:prstDash val="dash"/>
            <a:round/>
            <a:headEnd/>
            <a:tailEnd/>
          </a:ln>
          <a:effectLst/>
        </p:spPr>
        <p:txBody>
          <a:bodyPr/>
          <a:lstStyle/>
          <a:p>
            <a:pPr>
              <a:defRPr/>
            </a:pPr>
            <a:endParaRPr lang="ja-JP" altLang="en-US" sz="1800">
              <a:solidFill>
                <a:srgbClr val="000000"/>
              </a:solidFill>
              <a:ea typeface="ＭＳ Ｐゴシック" pitchFamily="50" charset="-128"/>
            </a:endParaRPr>
          </a:p>
        </p:txBody>
      </p:sp>
      <p:sp>
        <p:nvSpPr>
          <p:cNvPr id="9226" name="Rectangle 10"/>
          <p:cNvSpPr>
            <a:spLocks noGrp="1" noChangeArrowheads="1"/>
          </p:cNvSpPr>
          <p:nvPr>
            <p:ph type="subTitle" sz="quarter" idx="1"/>
          </p:nvPr>
        </p:nvSpPr>
        <p:spPr bwMode="gray">
          <a:xfrm>
            <a:off x="1406772" y="457200"/>
            <a:ext cx="5324233" cy="762000"/>
          </a:xfrm>
        </p:spPr>
        <p:txBody>
          <a:bodyPr lIns="0" tIns="43193" rIns="0" bIns="79200" anchor="ctr"/>
          <a:lstStyle>
            <a:lvl1pPr marL="0" indent="0">
              <a:spcBef>
                <a:spcPct val="25000"/>
              </a:spcBef>
              <a:buFont typeface="Wingdings" pitchFamily="2" charset="2"/>
              <a:buNone/>
              <a:defRPr sz="2400">
                <a:latin typeface="+mj-lt"/>
              </a:defRPr>
            </a:lvl1pPr>
          </a:lstStyle>
          <a:p>
            <a:r>
              <a:rPr lang="ja-JP" altLang="en-US" smtClean="0"/>
              <a:t>マスター サブタイトルの書式設定</a:t>
            </a:r>
            <a:endParaRPr lang="ja-JP" altLang="en-US" dirty="0"/>
          </a:p>
        </p:txBody>
      </p:sp>
      <p:sp>
        <p:nvSpPr>
          <p:cNvPr id="9225" name="Rectangle 9"/>
          <p:cNvSpPr>
            <a:spLocks noGrp="1" noChangeArrowheads="1"/>
          </p:cNvSpPr>
          <p:nvPr>
            <p:ph type="ctrTitle" sz="quarter"/>
          </p:nvPr>
        </p:nvSpPr>
        <p:spPr bwMode="gray">
          <a:xfrm>
            <a:off x="1406769" y="1828800"/>
            <a:ext cx="9378462" cy="1981200"/>
          </a:xfrm>
        </p:spPr>
        <p:txBody>
          <a:bodyPr tIns="43193" bIns="43193" anchor="ctr"/>
          <a:lstStyle>
            <a:lvl1pPr fontAlgn="ctr">
              <a:lnSpc>
                <a:spcPct val="125000"/>
              </a:lnSpc>
              <a:spcBef>
                <a:spcPct val="50000"/>
              </a:spcBef>
              <a:defRPr sz="4000">
                <a:latin typeface="Franklin Gothic Heavy" pitchFamily="34" charset="0"/>
              </a:defRPr>
            </a:lvl1pPr>
          </a:lstStyle>
          <a:p>
            <a:r>
              <a:rPr lang="ja-JP" altLang="en-US" smtClean="0"/>
              <a:t>マスター タイトルの書式設定</a:t>
            </a:r>
            <a:endParaRPr lang="ja-JP" altLang="en-US" dirty="0"/>
          </a:p>
        </p:txBody>
      </p:sp>
      <p:sp>
        <p:nvSpPr>
          <p:cNvPr id="61" name="Rectangle 341"/>
          <p:cNvSpPr>
            <a:spLocks noChangeArrowheads="1"/>
          </p:cNvSpPr>
          <p:nvPr/>
        </p:nvSpPr>
        <p:spPr bwMode="auto">
          <a:xfrm>
            <a:off x="9072336" y="-1"/>
            <a:ext cx="3115762" cy="82719"/>
          </a:xfrm>
          <a:prstGeom prst="rect">
            <a:avLst/>
          </a:prstGeom>
          <a:solidFill>
            <a:schemeClr val="accent1"/>
          </a:solidFill>
          <a:ln w="9525">
            <a:noFill/>
            <a:miter lim="800000"/>
            <a:headEnd/>
            <a:tailEnd/>
          </a:ln>
          <a:effectLst/>
        </p:spPr>
        <p:txBody>
          <a:bodyPr wrap="none" anchor="ctr"/>
          <a:lstStyle/>
          <a:p>
            <a:pPr>
              <a:defRPr/>
            </a:pPr>
            <a:endParaRPr lang="ja-JP" altLang="en-US" sz="1800">
              <a:solidFill>
                <a:srgbClr val="000000"/>
              </a:solidFill>
              <a:ea typeface="ＭＳ Ｐゴシック" pitchFamily="50" charset="-128"/>
            </a:endParaRPr>
          </a:p>
        </p:txBody>
      </p:sp>
      <p:grpSp>
        <p:nvGrpSpPr>
          <p:cNvPr id="2" name="Group 288"/>
          <p:cNvGrpSpPr>
            <a:grpSpLocks noChangeAspect="1"/>
          </p:cNvGrpSpPr>
          <p:nvPr/>
        </p:nvGrpSpPr>
        <p:grpSpPr bwMode="auto">
          <a:xfrm>
            <a:off x="8007012" y="173511"/>
            <a:ext cx="1414491" cy="603250"/>
            <a:chOff x="4424" y="232"/>
            <a:chExt cx="1085" cy="520"/>
          </a:xfrm>
        </p:grpSpPr>
        <p:pic>
          <p:nvPicPr>
            <p:cNvPr id="65" name="Picture 289"/>
            <p:cNvPicPr>
              <a:picLocks noChangeAspect="1" noChangeArrowheads="1"/>
            </p:cNvPicPr>
            <p:nvPr/>
          </p:nvPicPr>
          <p:blipFill>
            <a:blip r:embed="rId2" cstate="screen"/>
            <a:srcRect/>
            <a:stretch>
              <a:fillRect/>
            </a:stretch>
          </p:blipFill>
          <p:spPr bwMode="auto">
            <a:xfrm>
              <a:off x="4713" y="344"/>
              <a:ext cx="795" cy="310"/>
            </a:xfrm>
            <a:prstGeom prst="rect">
              <a:avLst/>
            </a:prstGeom>
            <a:noFill/>
            <a:ln w="9525">
              <a:noFill/>
              <a:miter lim="800000"/>
              <a:headEnd/>
              <a:tailEnd/>
            </a:ln>
          </p:spPr>
        </p:pic>
        <p:sp>
          <p:nvSpPr>
            <p:cNvPr id="66" name="Freeform 290"/>
            <p:cNvSpPr>
              <a:spLocks noChangeAspect="1"/>
            </p:cNvSpPr>
            <p:nvPr/>
          </p:nvSpPr>
          <p:spPr bwMode="auto">
            <a:xfrm>
              <a:off x="4851" y="233"/>
              <a:ext cx="66" cy="246"/>
            </a:xfrm>
            <a:custGeom>
              <a:avLst/>
              <a:gdLst/>
              <a:ahLst/>
              <a:cxnLst>
                <a:cxn ang="0">
                  <a:pos x="132" y="0"/>
                </a:cxn>
                <a:cxn ang="0">
                  <a:pos x="0" y="0"/>
                </a:cxn>
                <a:cxn ang="0">
                  <a:pos x="0" y="0"/>
                </a:cxn>
                <a:cxn ang="0">
                  <a:pos x="5" y="121"/>
                </a:cxn>
                <a:cxn ang="0">
                  <a:pos x="7" y="183"/>
                </a:cxn>
                <a:cxn ang="0">
                  <a:pos x="8" y="246"/>
                </a:cxn>
                <a:cxn ang="0">
                  <a:pos x="8" y="246"/>
                </a:cxn>
                <a:cxn ang="0">
                  <a:pos x="7" y="310"/>
                </a:cxn>
                <a:cxn ang="0">
                  <a:pos x="5" y="372"/>
                </a:cxn>
                <a:cxn ang="0">
                  <a:pos x="0" y="492"/>
                </a:cxn>
                <a:cxn ang="0">
                  <a:pos x="132" y="492"/>
                </a:cxn>
                <a:cxn ang="0">
                  <a:pos x="132" y="492"/>
                </a:cxn>
                <a:cxn ang="0">
                  <a:pos x="127" y="372"/>
                </a:cxn>
                <a:cxn ang="0">
                  <a:pos x="124" y="310"/>
                </a:cxn>
                <a:cxn ang="0">
                  <a:pos x="124" y="246"/>
                </a:cxn>
                <a:cxn ang="0">
                  <a:pos x="124" y="246"/>
                </a:cxn>
                <a:cxn ang="0">
                  <a:pos x="124" y="183"/>
                </a:cxn>
                <a:cxn ang="0">
                  <a:pos x="127" y="121"/>
                </a:cxn>
                <a:cxn ang="0">
                  <a:pos x="132" y="0"/>
                </a:cxn>
                <a:cxn ang="0">
                  <a:pos x="132" y="0"/>
                </a:cxn>
              </a:cxnLst>
              <a:rect l="0" t="0" r="r" b="b"/>
              <a:pathLst>
                <a:path w="132" h="492">
                  <a:moveTo>
                    <a:pt x="132" y="0"/>
                  </a:moveTo>
                  <a:lnTo>
                    <a:pt x="0" y="0"/>
                  </a:lnTo>
                  <a:lnTo>
                    <a:pt x="0" y="0"/>
                  </a:lnTo>
                  <a:lnTo>
                    <a:pt x="5" y="121"/>
                  </a:lnTo>
                  <a:lnTo>
                    <a:pt x="7" y="183"/>
                  </a:lnTo>
                  <a:lnTo>
                    <a:pt x="8" y="246"/>
                  </a:lnTo>
                  <a:lnTo>
                    <a:pt x="8" y="246"/>
                  </a:lnTo>
                  <a:lnTo>
                    <a:pt x="7" y="310"/>
                  </a:lnTo>
                  <a:lnTo>
                    <a:pt x="5" y="372"/>
                  </a:lnTo>
                  <a:lnTo>
                    <a:pt x="0" y="492"/>
                  </a:lnTo>
                  <a:lnTo>
                    <a:pt x="132" y="492"/>
                  </a:lnTo>
                  <a:lnTo>
                    <a:pt x="132" y="492"/>
                  </a:lnTo>
                  <a:lnTo>
                    <a:pt x="127" y="372"/>
                  </a:lnTo>
                  <a:lnTo>
                    <a:pt x="124" y="310"/>
                  </a:lnTo>
                  <a:lnTo>
                    <a:pt x="124" y="246"/>
                  </a:lnTo>
                  <a:lnTo>
                    <a:pt x="124" y="246"/>
                  </a:lnTo>
                  <a:lnTo>
                    <a:pt x="124" y="183"/>
                  </a:lnTo>
                  <a:lnTo>
                    <a:pt x="127" y="121"/>
                  </a:lnTo>
                  <a:lnTo>
                    <a:pt x="132" y="0"/>
                  </a:lnTo>
                  <a:lnTo>
                    <a:pt x="132" y="0"/>
                  </a:lnTo>
                  <a:close/>
                </a:path>
              </a:pathLst>
            </a:custGeom>
            <a:solidFill>
              <a:srgbClr val="0066B3"/>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67" name="Freeform 291"/>
            <p:cNvSpPr>
              <a:spLocks noChangeAspect="1"/>
            </p:cNvSpPr>
            <p:nvPr/>
          </p:nvSpPr>
          <p:spPr bwMode="auto">
            <a:xfrm>
              <a:off x="4424" y="232"/>
              <a:ext cx="421" cy="248"/>
            </a:xfrm>
            <a:custGeom>
              <a:avLst/>
              <a:gdLst/>
              <a:ahLst/>
              <a:cxnLst>
                <a:cxn ang="0">
                  <a:pos x="670" y="265"/>
                </a:cxn>
                <a:cxn ang="0">
                  <a:pos x="719" y="240"/>
                </a:cxn>
                <a:cxn ang="0">
                  <a:pos x="757" y="208"/>
                </a:cxn>
                <a:cxn ang="0">
                  <a:pos x="780" y="168"/>
                </a:cxn>
                <a:cxn ang="0">
                  <a:pos x="786" y="148"/>
                </a:cxn>
                <a:cxn ang="0">
                  <a:pos x="788" y="127"/>
                </a:cxn>
                <a:cxn ang="0">
                  <a:pos x="788" y="115"/>
                </a:cxn>
                <a:cxn ang="0">
                  <a:pos x="784" y="92"/>
                </a:cxn>
                <a:cxn ang="0">
                  <a:pos x="776" y="72"/>
                </a:cxn>
                <a:cxn ang="0">
                  <a:pos x="765" y="54"/>
                </a:cxn>
                <a:cxn ang="0">
                  <a:pos x="757" y="46"/>
                </a:cxn>
                <a:cxn ang="0">
                  <a:pos x="724" y="22"/>
                </a:cxn>
                <a:cxn ang="0">
                  <a:pos x="683" y="8"/>
                </a:cxn>
                <a:cxn ang="0">
                  <a:pos x="637" y="2"/>
                </a:cxn>
                <a:cxn ang="0">
                  <a:pos x="586" y="0"/>
                </a:cxn>
                <a:cxn ang="0">
                  <a:pos x="529" y="2"/>
                </a:cxn>
                <a:cxn ang="0">
                  <a:pos x="413" y="5"/>
                </a:cxn>
                <a:cxn ang="0">
                  <a:pos x="364" y="5"/>
                </a:cxn>
                <a:cxn ang="0">
                  <a:pos x="372" y="167"/>
                </a:cxn>
                <a:cxn ang="0">
                  <a:pos x="373" y="313"/>
                </a:cxn>
                <a:cxn ang="0">
                  <a:pos x="311" y="242"/>
                </a:cxn>
                <a:cxn ang="0">
                  <a:pos x="187" y="86"/>
                </a:cxn>
                <a:cxn ang="0">
                  <a:pos x="0" y="5"/>
                </a:cxn>
                <a:cxn ang="0">
                  <a:pos x="7" y="126"/>
                </a:cxn>
                <a:cxn ang="0">
                  <a:pos x="10" y="251"/>
                </a:cxn>
                <a:cxn ang="0">
                  <a:pos x="8" y="315"/>
                </a:cxn>
                <a:cxn ang="0">
                  <a:pos x="0" y="497"/>
                </a:cxn>
                <a:cxn ang="0">
                  <a:pos x="107" y="497"/>
                </a:cxn>
                <a:cxn ang="0">
                  <a:pos x="97" y="319"/>
                </a:cxn>
                <a:cxn ang="0">
                  <a:pos x="95" y="165"/>
                </a:cxn>
                <a:cxn ang="0">
                  <a:pos x="162" y="242"/>
                </a:cxn>
                <a:cxn ang="0">
                  <a:pos x="299" y="410"/>
                </a:cxn>
                <a:cxn ang="0">
                  <a:pos x="362" y="497"/>
                </a:cxn>
                <a:cxn ang="0">
                  <a:pos x="473" y="497"/>
                </a:cxn>
                <a:cxn ang="0">
                  <a:pos x="467" y="315"/>
                </a:cxn>
                <a:cxn ang="0">
                  <a:pos x="465" y="251"/>
                </a:cxn>
                <a:cxn ang="0">
                  <a:pos x="468" y="68"/>
                </a:cxn>
                <a:cxn ang="0">
                  <a:pos x="502" y="67"/>
                </a:cxn>
                <a:cxn ang="0">
                  <a:pos x="543" y="67"/>
                </a:cxn>
                <a:cxn ang="0">
                  <a:pos x="591" y="72"/>
                </a:cxn>
                <a:cxn ang="0">
                  <a:pos x="618" y="84"/>
                </a:cxn>
                <a:cxn ang="0">
                  <a:pos x="630" y="94"/>
                </a:cxn>
                <a:cxn ang="0">
                  <a:pos x="643" y="113"/>
                </a:cxn>
                <a:cxn ang="0">
                  <a:pos x="649" y="145"/>
                </a:cxn>
                <a:cxn ang="0">
                  <a:pos x="648" y="154"/>
                </a:cxn>
                <a:cxn ang="0">
                  <a:pos x="643" y="175"/>
                </a:cxn>
                <a:cxn ang="0">
                  <a:pos x="634" y="192"/>
                </a:cxn>
                <a:cxn ang="0">
                  <a:pos x="618" y="208"/>
                </a:cxn>
                <a:cxn ang="0">
                  <a:pos x="589" y="227"/>
                </a:cxn>
                <a:cxn ang="0">
                  <a:pos x="542" y="245"/>
                </a:cxn>
                <a:cxn ang="0">
                  <a:pos x="515" y="253"/>
                </a:cxn>
                <a:cxn ang="0">
                  <a:pos x="603" y="370"/>
                </a:cxn>
                <a:cxn ang="0">
                  <a:pos x="689" y="497"/>
                </a:cxn>
                <a:cxn ang="0">
                  <a:pos x="843" y="497"/>
                </a:cxn>
                <a:cxn ang="0">
                  <a:pos x="707" y="318"/>
                </a:cxn>
                <a:cxn ang="0">
                  <a:pos x="670" y="265"/>
                </a:cxn>
              </a:cxnLst>
              <a:rect l="0" t="0" r="r" b="b"/>
              <a:pathLst>
                <a:path w="843" h="497">
                  <a:moveTo>
                    <a:pt x="670" y="265"/>
                  </a:moveTo>
                  <a:lnTo>
                    <a:pt x="670" y="265"/>
                  </a:lnTo>
                  <a:lnTo>
                    <a:pt x="697" y="254"/>
                  </a:lnTo>
                  <a:lnTo>
                    <a:pt x="719" y="240"/>
                  </a:lnTo>
                  <a:lnTo>
                    <a:pt x="740" y="226"/>
                  </a:lnTo>
                  <a:lnTo>
                    <a:pt x="757" y="208"/>
                  </a:lnTo>
                  <a:lnTo>
                    <a:pt x="770" y="189"/>
                  </a:lnTo>
                  <a:lnTo>
                    <a:pt x="780" y="168"/>
                  </a:lnTo>
                  <a:lnTo>
                    <a:pt x="784" y="159"/>
                  </a:lnTo>
                  <a:lnTo>
                    <a:pt x="786" y="148"/>
                  </a:lnTo>
                  <a:lnTo>
                    <a:pt x="788" y="138"/>
                  </a:lnTo>
                  <a:lnTo>
                    <a:pt x="788" y="127"/>
                  </a:lnTo>
                  <a:lnTo>
                    <a:pt x="788" y="127"/>
                  </a:lnTo>
                  <a:lnTo>
                    <a:pt x="788" y="115"/>
                  </a:lnTo>
                  <a:lnTo>
                    <a:pt x="786" y="103"/>
                  </a:lnTo>
                  <a:lnTo>
                    <a:pt x="784" y="92"/>
                  </a:lnTo>
                  <a:lnTo>
                    <a:pt x="781" y="81"/>
                  </a:lnTo>
                  <a:lnTo>
                    <a:pt x="776" y="72"/>
                  </a:lnTo>
                  <a:lnTo>
                    <a:pt x="770" y="62"/>
                  </a:lnTo>
                  <a:lnTo>
                    <a:pt x="765" y="54"/>
                  </a:lnTo>
                  <a:lnTo>
                    <a:pt x="757" y="46"/>
                  </a:lnTo>
                  <a:lnTo>
                    <a:pt x="757" y="46"/>
                  </a:lnTo>
                  <a:lnTo>
                    <a:pt x="742" y="32"/>
                  </a:lnTo>
                  <a:lnTo>
                    <a:pt x="724" y="22"/>
                  </a:lnTo>
                  <a:lnTo>
                    <a:pt x="705" y="14"/>
                  </a:lnTo>
                  <a:lnTo>
                    <a:pt x="683" y="8"/>
                  </a:lnTo>
                  <a:lnTo>
                    <a:pt x="661" y="5"/>
                  </a:lnTo>
                  <a:lnTo>
                    <a:pt x="637" y="2"/>
                  </a:lnTo>
                  <a:lnTo>
                    <a:pt x="611" y="2"/>
                  </a:lnTo>
                  <a:lnTo>
                    <a:pt x="586" y="0"/>
                  </a:lnTo>
                  <a:lnTo>
                    <a:pt x="586" y="0"/>
                  </a:lnTo>
                  <a:lnTo>
                    <a:pt x="529" y="2"/>
                  </a:lnTo>
                  <a:lnTo>
                    <a:pt x="470" y="3"/>
                  </a:lnTo>
                  <a:lnTo>
                    <a:pt x="413" y="5"/>
                  </a:lnTo>
                  <a:lnTo>
                    <a:pt x="364" y="5"/>
                  </a:lnTo>
                  <a:lnTo>
                    <a:pt x="364" y="5"/>
                  </a:lnTo>
                  <a:lnTo>
                    <a:pt x="368" y="86"/>
                  </a:lnTo>
                  <a:lnTo>
                    <a:pt x="372" y="167"/>
                  </a:lnTo>
                  <a:lnTo>
                    <a:pt x="373" y="243"/>
                  </a:lnTo>
                  <a:lnTo>
                    <a:pt x="373" y="313"/>
                  </a:lnTo>
                  <a:lnTo>
                    <a:pt x="373" y="313"/>
                  </a:lnTo>
                  <a:lnTo>
                    <a:pt x="311" y="242"/>
                  </a:lnTo>
                  <a:lnTo>
                    <a:pt x="249" y="165"/>
                  </a:lnTo>
                  <a:lnTo>
                    <a:pt x="187" y="86"/>
                  </a:lnTo>
                  <a:lnTo>
                    <a:pt x="129" y="5"/>
                  </a:lnTo>
                  <a:lnTo>
                    <a:pt x="0" y="5"/>
                  </a:lnTo>
                  <a:lnTo>
                    <a:pt x="0" y="5"/>
                  </a:lnTo>
                  <a:lnTo>
                    <a:pt x="7" y="126"/>
                  </a:lnTo>
                  <a:lnTo>
                    <a:pt x="8" y="188"/>
                  </a:lnTo>
                  <a:lnTo>
                    <a:pt x="10" y="251"/>
                  </a:lnTo>
                  <a:lnTo>
                    <a:pt x="10" y="251"/>
                  </a:lnTo>
                  <a:lnTo>
                    <a:pt x="8" y="315"/>
                  </a:lnTo>
                  <a:lnTo>
                    <a:pt x="7" y="377"/>
                  </a:lnTo>
                  <a:lnTo>
                    <a:pt x="0" y="497"/>
                  </a:lnTo>
                  <a:lnTo>
                    <a:pt x="107" y="497"/>
                  </a:lnTo>
                  <a:lnTo>
                    <a:pt x="107" y="497"/>
                  </a:lnTo>
                  <a:lnTo>
                    <a:pt x="100" y="408"/>
                  </a:lnTo>
                  <a:lnTo>
                    <a:pt x="97" y="319"/>
                  </a:lnTo>
                  <a:lnTo>
                    <a:pt x="95" y="238"/>
                  </a:lnTo>
                  <a:lnTo>
                    <a:pt x="95" y="165"/>
                  </a:lnTo>
                  <a:lnTo>
                    <a:pt x="95" y="165"/>
                  </a:lnTo>
                  <a:lnTo>
                    <a:pt x="162" y="242"/>
                  </a:lnTo>
                  <a:lnTo>
                    <a:pt x="230" y="324"/>
                  </a:lnTo>
                  <a:lnTo>
                    <a:pt x="299" y="410"/>
                  </a:lnTo>
                  <a:lnTo>
                    <a:pt x="330" y="454"/>
                  </a:lnTo>
                  <a:lnTo>
                    <a:pt x="362" y="497"/>
                  </a:lnTo>
                  <a:lnTo>
                    <a:pt x="473" y="497"/>
                  </a:lnTo>
                  <a:lnTo>
                    <a:pt x="473" y="497"/>
                  </a:lnTo>
                  <a:lnTo>
                    <a:pt x="468" y="377"/>
                  </a:lnTo>
                  <a:lnTo>
                    <a:pt x="467" y="315"/>
                  </a:lnTo>
                  <a:lnTo>
                    <a:pt x="465" y="251"/>
                  </a:lnTo>
                  <a:lnTo>
                    <a:pt x="465" y="251"/>
                  </a:lnTo>
                  <a:lnTo>
                    <a:pt x="465" y="159"/>
                  </a:lnTo>
                  <a:lnTo>
                    <a:pt x="468" y="68"/>
                  </a:lnTo>
                  <a:lnTo>
                    <a:pt x="468" y="68"/>
                  </a:lnTo>
                  <a:lnTo>
                    <a:pt x="502" y="67"/>
                  </a:lnTo>
                  <a:lnTo>
                    <a:pt x="543" y="67"/>
                  </a:lnTo>
                  <a:lnTo>
                    <a:pt x="543" y="67"/>
                  </a:lnTo>
                  <a:lnTo>
                    <a:pt x="568" y="68"/>
                  </a:lnTo>
                  <a:lnTo>
                    <a:pt x="591" y="72"/>
                  </a:lnTo>
                  <a:lnTo>
                    <a:pt x="610" y="80"/>
                  </a:lnTo>
                  <a:lnTo>
                    <a:pt x="618" y="84"/>
                  </a:lnTo>
                  <a:lnTo>
                    <a:pt x="624" y="89"/>
                  </a:lnTo>
                  <a:lnTo>
                    <a:pt x="630" y="94"/>
                  </a:lnTo>
                  <a:lnTo>
                    <a:pt x="635" y="100"/>
                  </a:lnTo>
                  <a:lnTo>
                    <a:pt x="643" y="113"/>
                  </a:lnTo>
                  <a:lnTo>
                    <a:pt x="648" y="127"/>
                  </a:lnTo>
                  <a:lnTo>
                    <a:pt x="649" y="145"/>
                  </a:lnTo>
                  <a:lnTo>
                    <a:pt x="649" y="145"/>
                  </a:lnTo>
                  <a:lnTo>
                    <a:pt x="648" y="154"/>
                  </a:lnTo>
                  <a:lnTo>
                    <a:pt x="646" y="165"/>
                  </a:lnTo>
                  <a:lnTo>
                    <a:pt x="643" y="175"/>
                  </a:lnTo>
                  <a:lnTo>
                    <a:pt x="638" y="184"/>
                  </a:lnTo>
                  <a:lnTo>
                    <a:pt x="634" y="192"/>
                  </a:lnTo>
                  <a:lnTo>
                    <a:pt x="626" y="200"/>
                  </a:lnTo>
                  <a:lnTo>
                    <a:pt x="618" y="208"/>
                  </a:lnTo>
                  <a:lnTo>
                    <a:pt x="610" y="215"/>
                  </a:lnTo>
                  <a:lnTo>
                    <a:pt x="589" y="227"/>
                  </a:lnTo>
                  <a:lnTo>
                    <a:pt x="567" y="237"/>
                  </a:lnTo>
                  <a:lnTo>
                    <a:pt x="542" y="245"/>
                  </a:lnTo>
                  <a:lnTo>
                    <a:pt x="515" y="253"/>
                  </a:lnTo>
                  <a:lnTo>
                    <a:pt x="515" y="253"/>
                  </a:lnTo>
                  <a:lnTo>
                    <a:pt x="557" y="308"/>
                  </a:lnTo>
                  <a:lnTo>
                    <a:pt x="603" y="370"/>
                  </a:lnTo>
                  <a:lnTo>
                    <a:pt x="648" y="435"/>
                  </a:lnTo>
                  <a:lnTo>
                    <a:pt x="689" y="497"/>
                  </a:lnTo>
                  <a:lnTo>
                    <a:pt x="843" y="497"/>
                  </a:lnTo>
                  <a:lnTo>
                    <a:pt x="843" y="497"/>
                  </a:lnTo>
                  <a:lnTo>
                    <a:pt x="748" y="375"/>
                  </a:lnTo>
                  <a:lnTo>
                    <a:pt x="707" y="318"/>
                  </a:lnTo>
                  <a:lnTo>
                    <a:pt x="670" y="265"/>
                  </a:lnTo>
                  <a:lnTo>
                    <a:pt x="670" y="265"/>
                  </a:lnTo>
                  <a:close/>
                </a:path>
              </a:pathLst>
            </a:custGeom>
            <a:solidFill>
              <a:srgbClr val="0066B3"/>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68" name="Freeform 292"/>
            <p:cNvSpPr>
              <a:spLocks noChangeAspect="1"/>
            </p:cNvSpPr>
            <p:nvPr/>
          </p:nvSpPr>
          <p:spPr bwMode="auto">
            <a:xfrm>
              <a:off x="4993" y="435"/>
              <a:ext cx="86" cy="115"/>
            </a:xfrm>
            <a:custGeom>
              <a:avLst/>
              <a:gdLst/>
              <a:ahLst/>
              <a:cxnLst>
                <a:cxn ang="0">
                  <a:pos x="103" y="114"/>
                </a:cxn>
                <a:cxn ang="0">
                  <a:pos x="171" y="114"/>
                </a:cxn>
                <a:cxn ang="0">
                  <a:pos x="171" y="97"/>
                </a:cxn>
                <a:cxn ang="0">
                  <a:pos x="97" y="97"/>
                </a:cxn>
                <a:cxn ang="0">
                  <a:pos x="97" y="54"/>
                </a:cxn>
                <a:cxn ang="0">
                  <a:pos x="159" y="54"/>
                </a:cxn>
                <a:cxn ang="0">
                  <a:pos x="159" y="36"/>
                </a:cxn>
                <a:cxn ang="0">
                  <a:pos x="97" y="36"/>
                </a:cxn>
                <a:cxn ang="0">
                  <a:pos x="97" y="0"/>
                </a:cxn>
                <a:cxn ang="0">
                  <a:pos x="76" y="0"/>
                </a:cxn>
                <a:cxn ang="0">
                  <a:pos x="76" y="36"/>
                </a:cxn>
                <a:cxn ang="0">
                  <a:pos x="14" y="36"/>
                </a:cxn>
                <a:cxn ang="0">
                  <a:pos x="14" y="54"/>
                </a:cxn>
                <a:cxn ang="0">
                  <a:pos x="76" y="54"/>
                </a:cxn>
                <a:cxn ang="0">
                  <a:pos x="76" y="97"/>
                </a:cxn>
                <a:cxn ang="0">
                  <a:pos x="3" y="97"/>
                </a:cxn>
                <a:cxn ang="0">
                  <a:pos x="3" y="114"/>
                </a:cxn>
                <a:cxn ang="0">
                  <a:pos x="70" y="114"/>
                </a:cxn>
                <a:cxn ang="0">
                  <a:pos x="70" y="114"/>
                </a:cxn>
                <a:cxn ang="0">
                  <a:pos x="54" y="135"/>
                </a:cxn>
                <a:cxn ang="0">
                  <a:pos x="38" y="155"/>
                </a:cxn>
                <a:cxn ang="0">
                  <a:pos x="19" y="174"/>
                </a:cxn>
                <a:cxn ang="0">
                  <a:pos x="0" y="192"/>
                </a:cxn>
                <a:cxn ang="0">
                  <a:pos x="11" y="208"/>
                </a:cxn>
                <a:cxn ang="0">
                  <a:pos x="11" y="208"/>
                </a:cxn>
                <a:cxn ang="0">
                  <a:pos x="29" y="192"/>
                </a:cxn>
                <a:cxn ang="0">
                  <a:pos x="46" y="173"/>
                </a:cxn>
                <a:cxn ang="0">
                  <a:pos x="62" y="154"/>
                </a:cxn>
                <a:cxn ang="0">
                  <a:pos x="76" y="133"/>
                </a:cxn>
                <a:cxn ang="0">
                  <a:pos x="76" y="228"/>
                </a:cxn>
                <a:cxn ang="0">
                  <a:pos x="97" y="228"/>
                </a:cxn>
                <a:cxn ang="0">
                  <a:pos x="97" y="133"/>
                </a:cxn>
                <a:cxn ang="0">
                  <a:pos x="97" y="133"/>
                </a:cxn>
                <a:cxn ang="0">
                  <a:pos x="111" y="154"/>
                </a:cxn>
                <a:cxn ang="0">
                  <a:pos x="127" y="173"/>
                </a:cxn>
                <a:cxn ang="0">
                  <a:pos x="144" y="192"/>
                </a:cxn>
                <a:cxn ang="0">
                  <a:pos x="162" y="208"/>
                </a:cxn>
                <a:cxn ang="0">
                  <a:pos x="173" y="192"/>
                </a:cxn>
                <a:cxn ang="0">
                  <a:pos x="173" y="192"/>
                </a:cxn>
                <a:cxn ang="0">
                  <a:pos x="154" y="174"/>
                </a:cxn>
                <a:cxn ang="0">
                  <a:pos x="136" y="155"/>
                </a:cxn>
                <a:cxn ang="0">
                  <a:pos x="119" y="135"/>
                </a:cxn>
                <a:cxn ang="0">
                  <a:pos x="103" y="114"/>
                </a:cxn>
                <a:cxn ang="0">
                  <a:pos x="103" y="114"/>
                </a:cxn>
              </a:cxnLst>
              <a:rect l="0" t="0" r="r" b="b"/>
              <a:pathLst>
                <a:path w="173" h="228">
                  <a:moveTo>
                    <a:pt x="103" y="114"/>
                  </a:moveTo>
                  <a:lnTo>
                    <a:pt x="171" y="114"/>
                  </a:lnTo>
                  <a:lnTo>
                    <a:pt x="171" y="97"/>
                  </a:lnTo>
                  <a:lnTo>
                    <a:pt x="97" y="97"/>
                  </a:lnTo>
                  <a:lnTo>
                    <a:pt x="97" y="54"/>
                  </a:lnTo>
                  <a:lnTo>
                    <a:pt x="159" y="54"/>
                  </a:lnTo>
                  <a:lnTo>
                    <a:pt x="159" y="36"/>
                  </a:lnTo>
                  <a:lnTo>
                    <a:pt x="97" y="36"/>
                  </a:lnTo>
                  <a:lnTo>
                    <a:pt x="97" y="0"/>
                  </a:lnTo>
                  <a:lnTo>
                    <a:pt x="76" y="0"/>
                  </a:lnTo>
                  <a:lnTo>
                    <a:pt x="76" y="36"/>
                  </a:lnTo>
                  <a:lnTo>
                    <a:pt x="14" y="36"/>
                  </a:lnTo>
                  <a:lnTo>
                    <a:pt x="14" y="54"/>
                  </a:lnTo>
                  <a:lnTo>
                    <a:pt x="76" y="54"/>
                  </a:lnTo>
                  <a:lnTo>
                    <a:pt x="76" y="97"/>
                  </a:lnTo>
                  <a:lnTo>
                    <a:pt x="3" y="97"/>
                  </a:lnTo>
                  <a:lnTo>
                    <a:pt x="3" y="114"/>
                  </a:lnTo>
                  <a:lnTo>
                    <a:pt x="70" y="114"/>
                  </a:lnTo>
                  <a:lnTo>
                    <a:pt x="70" y="114"/>
                  </a:lnTo>
                  <a:lnTo>
                    <a:pt x="54" y="135"/>
                  </a:lnTo>
                  <a:lnTo>
                    <a:pt x="38" y="155"/>
                  </a:lnTo>
                  <a:lnTo>
                    <a:pt x="19" y="174"/>
                  </a:lnTo>
                  <a:lnTo>
                    <a:pt x="0" y="192"/>
                  </a:lnTo>
                  <a:lnTo>
                    <a:pt x="11" y="208"/>
                  </a:lnTo>
                  <a:lnTo>
                    <a:pt x="11" y="208"/>
                  </a:lnTo>
                  <a:lnTo>
                    <a:pt x="29" y="192"/>
                  </a:lnTo>
                  <a:lnTo>
                    <a:pt x="46" y="173"/>
                  </a:lnTo>
                  <a:lnTo>
                    <a:pt x="62" y="154"/>
                  </a:lnTo>
                  <a:lnTo>
                    <a:pt x="76" y="133"/>
                  </a:lnTo>
                  <a:lnTo>
                    <a:pt x="76" y="228"/>
                  </a:lnTo>
                  <a:lnTo>
                    <a:pt x="97" y="228"/>
                  </a:lnTo>
                  <a:lnTo>
                    <a:pt x="97" y="133"/>
                  </a:lnTo>
                  <a:lnTo>
                    <a:pt x="97" y="133"/>
                  </a:lnTo>
                  <a:lnTo>
                    <a:pt x="111" y="154"/>
                  </a:lnTo>
                  <a:lnTo>
                    <a:pt x="127" y="173"/>
                  </a:lnTo>
                  <a:lnTo>
                    <a:pt x="144" y="192"/>
                  </a:lnTo>
                  <a:lnTo>
                    <a:pt x="162" y="208"/>
                  </a:lnTo>
                  <a:lnTo>
                    <a:pt x="173" y="192"/>
                  </a:lnTo>
                  <a:lnTo>
                    <a:pt x="173" y="192"/>
                  </a:lnTo>
                  <a:lnTo>
                    <a:pt x="154" y="174"/>
                  </a:lnTo>
                  <a:lnTo>
                    <a:pt x="136" y="155"/>
                  </a:lnTo>
                  <a:lnTo>
                    <a:pt x="119" y="135"/>
                  </a:lnTo>
                  <a:lnTo>
                    <a:pt x="103" y="114"/>
                  </a:lnTo>
                  <a:lnTo>
                    <a:pt x="103" y="114"/>
                  </a:lnTo>
                  <a:close/>
                </a:path>
              </a:pathLst>
            </a:custGeom>
            <a:solidFill>
              <a:srgbClr val="FFFFFF"/>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69" name="Freeform 293"/>
            <p:cNvSpPr>
              <a:spLocks noChangeAspect="1"/>
            </p:cNvSpPr>
            <p:nvPr/>
          </p:nvSpPr>
          <p:spPr bwMode="auto">
            <a:xfrm>
              <a:off x="5103" y="435"/>
              <a:ext cx="89" cy="115"/>
            </a:xfrm>
            <a:custGeom>
              <a:avLst/>
              <a:gdLst/>
              <a:ahLst/>
              <a:cxnLst>
                <a:cxn ang="0">
                  <a:pos x="108" y="125"/>
                </a:cxn>
                <a:cxn ang="0">
                  <a:pos x="172" y="125"/>
                </a:cxn>
                <a:cxn ang="0">
                  <a:pos x="172" y="108"/>
                </a:cxn>
                <a:cxn ang="0">
                  <a:pos x="143" y="108"/>
                </a:cxn>
                <a:cxn ang="0">
                  <a:pos x="143" y="63"/>
                </a:cxn>
                <a:cxn ang="0">
                  <a:pos x="124" y="63"/>
                </a:cxn>
                <a:cxn ang="0">
                  <a:pos x="124" y="108"/>
                </a:cxn>
                <a:cxn ang="0">
                  <a:pos x="97" y="108"/>
                </a:cxn>
                <a:cxn ang="0">
                  <a:pos x="97" y="46"/>
                </a:cxn>
                <a:cxn ang="0">
                  <a:pos x="164" y="46"/>
                </a:cxn>
                <a:cxn ang="0">
                  <a:pos x="164" y="30"/>
                </a:cxn>
                <a:cxn ang="0">
                  <a:pos x="97" y="30"/>
                </a:cxn>
                <a:cxn ang="0">
                  <a:pos x="97" y="0"/>
                </a:cxn>
                <a:cxn ang="0">
                  <a:pos x="78" y="0"/>
                </a:cxn>
                <a:cxn ang="0">
                  <a:pos x="78" y="30"/>
                </a:cxn>
                <a:cxn ang="0">
                  <a:pos x="12" y="30"/>
                </a:cxn>
                <a:cxn ang="0">
                  <a:pos x="12" y="46"/>
                </a:cxn>
                <a:cxn ang="0">
                  <a:pos x="78" y="46"/>
                </a:cxn>
                <a:cxn ang="0">
                  <a:pos x="78" y="108"/>
                </a:cxn>
                <a:cxn ang="0">
                  <a:pos x="50" y="108"/>
                </a:cxn>
                <a:cxn ang="0">
                  <a:pos x="50" y="63"/>
                </a:cxn>
                <a:cxn ang="0">
                  <a:pos x="32" y="63"/>
                </a:cxn>
                <a:cxn ang="0">
                  <a:pos x="32" y="108"/>
                </a:cxn>
                <a:cxn ang="0">
                  <a:pos x="4" y="108"/>
                </a:cxn>
                <a:cxn ang="0">
                  <a:pos x="4" y="125"/>
                </a:cxn>
                <a:cxn ang="0">
                  <a:pos x="67" y="125"/>
                </a:cxn>
                <a:cxn ang="0">
                  <a:pos x="67" y="125"/>
                </a:cxn>
                <a:cxn ang="0">
                  <a:pos x="51" y="144"/>
                </a:cxn>
                <a:cxn ang="0">
                  <a:pos x="35" y="162"/>
                </a:cxn>
                <a:cxn ang="0">
                  <a:pos x="18" y="179"/>
                </a:cxn>
                <a:cxn ang="0">
                  <a:pos x="0" y="195"/>
                </a:cxn>
                <a:cxn ang="0">
                  <a:pos x="12" y="211"/>
                </a:cxn>
                <a:cxn ang="0">
                  <a:pos x="12" y="211"/>
                </a:cxn>
                <a:cxn ang="0">
                  <a:pos x="29" y="195"/>
                </a:cxn>
                <a:cxn ang="0">
                  <a:pos x="46" y="176"/>
                </a:cxn>
                <a:cxn ang="0">
                  <a:pos x="64" y="157"/>
                </a:cxn>
                <a:cxn ang="0">
                  <a:pos x="78" y="138"/>
                </a:cxn>
                <a:cxn ang="0">
                  <a:pos x="78" y="228"/>
                </a:cxn>
                <a:cxn ang="0">
                  <a:pos x="97" y="228"/>
                </a:cxn>
                <a:cxn ang="0">
                  <a:pos x="97" y="138"/>
                </a:cxn>
                <a:cxn ang="0">
                  <a:pos x="97" y="138"/>
                </a:cxn>
                <a:cxn ang="0">
                  <a:pos x="112" y="157"/>
                </a:cxn>
                <a:cxn ang="0">
                  <a:pos x="129" y="176"/>
                </a:cxn>
                <a:cxn ang="0">
                  <a:pos x="147" y="195"/>
                </a:cxn>
                <a:cxn ang="0">
                  <a:pos x="164" y="211"/>
                </a:cxn>
                <a:cxn ang="0">
                  <a:pos x="175" y="195"/>
                </a:cxn>
                <a:cxn ang="0">
                  <a:pos x="175" y="195"/>
                </a:cxn>
                <a:cxn ang="0">
                  <a:pos x="158" y="179"/>
                </a:cxn>
                <a:cxn ang="0">
                  <a:pos x="140" y="162"/>
                </a:cxn>
                <a:cxn ang="0">
                  <a:pos x="124" y="144"/>
                </a:cxn>
                <a:cxn ang="0">
                  <a:pos x="108" y="125"/>
                </a:cxn>
                <a:cxn ang="0">
                  <a:pos x="108" y="125"/>
                </a:cxn>
              </a:cxnLst>
              <a:rect l="0" t="0" r="r" b="b"/>
              <a:pathLst>
                <a:path w="175" h="228">
                  <a:moveTo>
                    <a:pt x="108" y="125"/>
                  </a:moveTo>
                  <a:lnTo>
                    <a:pt x="172" y="125"/>
                  </a:lnTo>
                  <a:lnTo>
                    <a:pt x="172" y="108"/>
                  </a:lnTo>
                  <a:lnTo>
                    <a:pt x="143" y="108"/>
                  </a:lnTo>
                  <a:lnTo>
                    <a:pt x="143" y="63"/>
                  </a:lnTo>
                  <a:lnTo>
                    <a:pt x="124" y="63"/>
                  </a:lnTo>
                  <a:lnTo>
                    <a:pt x="124" y="108"/>
                  </a:lnTo>
                  <a:lnTo>
                    <a:pt x="97" y="108"/>
                  </a:lnTo>
                  <a:lnTo>
                    <a:pt x="97" y="46"/>
                  </a:lnTo>
                  <a:lnTo>
                    <a:pt x="164" y="46"/>
                  </a:lnTo>
                  <a:lnTo>
                    <a:pt x="164" y="30"/>
                  </a:lnTo>
                  <a:lnTo>
                    <a:pt x="97" y="30"/>
                  </a:lnTo>
                  <a:lnTo>
                    <a:pt x="97" y="0"/>
                  </a:lnTo>
                  <a:lnTo>
                    <a:pt x="78" y="0"/>
                  </a:lnTo>
                  <a:lnTo>
                    <a:pt x="78" y="30"/>
                  </a:lnTo>
                  <a:lnTo>
                    <a:pt x="12" y="30"/>
                  </a:lnTo>
                  <a:lnTo>
                    <a:pt x="12" y="46"/>
                  </a:lnTo>
                  <a:lnTo>
                    <a:pt x="78" y="46"/>
                  </a:lnTo>
                  <a:lnTo>
                    <a:pt x="78" y="108"/>
                  </a:lnTo>
                  <a:lnTo>
                    <a:pt x="50" y="108"/>
                  </a:lnTo>
                  <a:lnTo>
                    <a:pt x="50" y="63"/>
                  </a:lnTo>
                  <a:lnTo>
                    <a:pt x="32" y="63"/>
                  </a:lnTo>
                  <a:lnTo>
                    <a:pt x="32" y="108"/>
                  </a:lnTo>
                  <a:lnTo>
                    <a:pt x="4" y="108"/>
                  </a:lnTo>
                  <a:lnTo>
                    <a:pt x="4" y="125"/>
                  </a:lnTo>
                  <a:lnTo>
                    <a:pt x="67" y="125"/>
                  </a:lnTo>
                  <a:lnTo>
                    <a:pt x="67" y="125"/>
                  </a:lnTo>
                  <a:lnTo>
                    <a:pt x="51" y="144"/>
                  </a:lnTo>
                  <a:lnTo>
                    <a:pt x="35" y="162"/>
                  </a:lnTo>
                  <a:lnTo>
                    <a:pt x="18" y="179"/>
                  </a:lnTo>
                  <a:lnTo>
                    <a:pt x="0" y="195"/>
                  </a:lnTo>
                  <a:lnTo>
                    <a:pt x="12" y="211"/>
                  </a:lnTo>
                  <a:lnTo>
                    <a:pt x="12" y="211"/>
                  </a:lnTo>
                  <a:lnTo>
                    <a:pt x="29" y="195"/>
                  </a:lnTo>
                  <a:lnTo>
                    <a:pt x="46" y="176"/>
                  </a:lnTo>
                  <a:lnTo>
                    <a:pt x="64" y="157"/>
                  </a:lnTo>
                  <a:lnTo>
                    <a:pt x="78" y="138"/>
                  </a:lnTo>
                  <a:lnTo>
                    <a:pt x="78" y="228"/>
                  </a:lnTo>
                  <a:lnTo>
                    <a:pt x="97" y="228"/>
                  </a:lnTo>
                  <a:lnTo>
                    <a:pt x="97" y="138"/>
                  </a:lnTo>
                  <a:lnTo>
                    <a:pt x="97" y="138"/>
                  </a:lnTo>
                  <a:lnTo>
                    <a:pt x="112" y="157"/>
                  </a:lnTo>
                  <a:lnTo>
                    <a:pt x="129" y="176"/>
                  </a:lnTo>
                  <a:lnTo>
                    <a:pt x="147" y="195"/>
                  </a:lnTo>
                  <a:lnTo>
                    <a:pt x="164" y="211"/>
                  </a:lnTo>
                  <a:lnTo>
                    <a:pt x="175" y="195"/>
                  </a:lnTo>
                  <a:lnTo>
                    <a:pt x="175" y="195"/>
                  </a:lnTo>
                  <a:lnTo>
                    <a:pt x="158" y="179"/>
                  </a:lnTo>
                  <a:lnTo>
                    <a:pt x="140" y="162"/>
                  </a:lnTo>
                  <a:lnTo>
                    <a:pt x="124" y="144"/>
                  </a:lnTo>
                  <a:lnTo>
                    <a:pt x="108" y="125"/>
                  </a:lnTo>
                  <a:lnTo>
                    <a:pt x="108" y="125"/>
                  </a:lnTo>
                  <a:close/>
                </a:path>
              </a:pathLst>
            </a:custGeom>
            <a:solidFill>
              <a:srgbClr val="FFFFFF"/>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70" name="Rectangle 294"/>
            <p:cNvSpPr>
              <a:spLocks noChangeAspect="1" noChangeArrowheads="1"/>
            </p:cNvSpPr>
            <p:nvPr/>
          </p:nvSpPr>
          <p:spPr bwMode="auto">
            <a:xfrm>
              <a:off x="5270" y="447"/>
              <a:ext cx="11" cy="68"/>
            </a:xfrm>
            <a:prstGeom prst="rect">
              <a:avLst/>
            </a:prstGeom>
            <a:solidFill>
              <a:srgbClr val="FFFFFF"/>
            </a:solidFill>
            <a:ln w="9525">
              <a:noFill/>
              <a:miter lim="800000"/>
              <a:headEnd/>
              <a:tailEnd/>
            </a:ln>
          </p:spPr>
          <p:txBody>
            <a:bodyPr/>
            <a:lstStyle/>
            <a:p>
              <a:pPr>
                <a:defRPr/>
              </a:pPr>
              <a:endParaRPr lang="ja-JP" altLang="en-US" sz="1800">
                <a:solidFill>
                  <a:srgbClr val="000000"/>
                </a:solidFill>
                <a:ea typeface="ＭＳ Ｐゴシック" pitchFamily="50" charset="-128"/>
              </a:endParaRPr>
            </a:p>
          </p:txBody>
        </p:sp>
        <p:sp>
          <p:nvSpPr>
            <p:cNvPr id="71" name="Freeform 295"/>
            <p:cNvSpPr>
              <a:spLocks noChangeAspect="1"/>
            </p:cNvSpPr>
            <p:nvPr/>
          </p:nvSpPr>
          <p:spPr bwMode="auto">
            <a:xfrm>
              <a:off x="5213" y="439"/>
              <a:ext cx="52" cy="33"/>
            </a:xfrm>
            <a:custGeom>
              <a:avLst/>
              <a:gdLst/>
              <a:ahLst/>
              <a:cxnLst>
                <a:cxn ang="0">
                  <a:pos x="70" y="8"/>
                </a:cxn>
                <a:cxn ang="0">
                  <a:pos x="70" y="8"/>
                </a:cxn>
                <a:cxn ang="0">
                  <a:pos x="65" y="2"/>
                </a:cxn>
                <a:cxn ang="0">
                  <a:pos x="62" y="0"/>
                </a:cxn>
                <a:cxn ang="0">
                  <a:pos x="57" y="0"/>
                </a:cxn>
                <a:cxn ang="0">
                  <a:pos x="57" y="0"/>
                </a:cxn>
                <a:cxn ang="0">
                  <a:pos x="54" y="0"/>
                </a:cxn>
                <a:cxn ang="0">
                  <a:pos x="49" y="3"/>
                </a:cxn>
                <a:cxn ang="0">
                  <a:pos x="44" y="8"/>
                </a:cxn>
                <a:cxn ang="0">
                  <a:pos x="44" y="8"/>
                </a:cxn>
                <a:cxn ang="0">
                  <a:pos x="24" y="30"/>
                </a:cxn>
                <a:cxn ang="0">
                  <a:pos x="0" y="51"/>
                </a:cxn>
                <a:cxn ang="0">
                  <a:pos x="9" y="67"/>
                </a:cxn>
                <a:cxn ang="0">
                  <a:pos x="9" y="67"/>
                </a:cxn>
                <a:cxn ang="0">
                  <a:pos x="35" y="43"/>
                </a:cxn>
                <a:cxn ang="0">
                  <a:pos x="57" y="17"/>
                </a:cxn>
                <a:cxn ang="0">
                  <a:pos x="57" y="17"/>
                </a:cxn>
                <a:cxn ang="0">
                  <a:pos x="74" y="35"/>
                </a:cxn>
                <a:cxn ang="0">
                  <a:pos x="97" y="56"/>
                </a:cxn>
                <a:cxn ang="0">
                  <a:pos x="106" y="41"/>
                </a:cxn>
                <a:cxn ang="0">
                  <a:pos x="106" y="41"/>
                </a:cxn>
                <a:cxn ang="0">
                  <a:pos x="89" y="25"/>
                </a:cxn>
                <a:cxn ang="0">
                  <a:pos x="70" y="8"/>
                </a:cxn>
                <a:cxn ang="0">
                  <a:pos x="70" y="8"/>
                </a:cxn>
              </a:cxnLst>
              <a:rect l="0" t="0" r="r" b="b"/>
              <a:pathLst>
                <a:path w="106" h="67">
                  <a:moveTo>
                    <a:pt x="70" y="8"/>
                  </a:moveTo>
                  <a:lnTo>
                    <a:pt x="70" y="8"/>
                  </a:lnTo>
                  <a:lnTo>
                    <a:pt x="65" y="2"/>
                  </a:lnTo>
                  <a:lnTo>
                    <a:pt x="62" y="0"/>
                  </a:lnTo>
                  <a:lnTo>
                    <a:pt x="57" y="0"/>
                  </a:lnTo>
                  <a:lnTo>
                    <a:pt x="57" y="0"/>
                  </a:lnTo>
                  <a:lnTo>
                    <a:pt x="54" y="0"/>
                  </a:lnTo>
                  <a:lnTo>
                    <a:pt x="49" y="3"/>
                  </a:lnTo>
                  <a:lnTo>
                    <a:pt x="44" y="8"/>
                  </a:lnTo>
                  <a:lnTo>
                    <a:pt x="44" y="8"/>
                  </a:lnTo>
                  <a:lnTo>
                    <a:pt x="24" y="30"/>
                  </a:lnTo>
                  <a:lnTo>
                    <a:pt x="0" y="51"/>
                  </a:lnTo>
                  <a:lnTo>
                    <a:pt x="9" y="67"/>
                  </a:lnTo>
                  <a:lnTo>
                    <a:pt x="9" y="67"/>
                  </a:lnTo>
                  <a:lnTo>
                    <a:pt x="35" y="43"/>
                  </a:lnTo>
                  <a:lnTo>
                    <a:pt x="57" y="17"/>
                  </a:lnTo>
                  <a:lnTo>
                    <a:pt x="57" y="17"/>
                  </a:lnTo>
                  <a:lnTo>
                    <a:pt x="74" y="35"/>
                  </a:lnTo>
                  <a:lnTo>
                    <a:pt x="97" y="56"/>
                  </a:lnTo>
                  <a:lnTo>
                    <a:pt x="106" y="41"/>
                  </a:lnTo>
                  <a:lnTo>
                    <a:pt x="106" y="41"/>
                  </a:lnTo>
                  <a:lnTo>
                    <a:pt x="89" y="25"/>
                  </a:lnTo>
                  <a:lnTo>
                    <a:pt x="70" y="8"/>
                  </a:lnTo>
                  <a:lnTo>
                    <a:pt x="70" y="8"/>
                  </a:lnTo>
                  <a:close/>
                </a:path>
              </a:pathLst>
            </a:custGeom>
            <a:solidFill>
              <a:srgbClr val="FFFFFF"/>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72" name="Freeform 296"/>
            <p:cNvSpPr>
              <a:spLocks noChangeAspect="1"/>
            </p:cNvSpPr>
            <p:nvPr/>
          </p:nvSpPr>
          <p:spPr bwMode="auto">
            <a:xfrm>
              <a:off x="5278" y="440"/>
              <a:ext cx="22" cy="105"/>
            </a:xfrm>
            <a:custGeom>
              <a:avLst/>
              <a:gdLst/>
              <a:ahLst/>
              <a:cxnLst>
                <a:cxn ang="0">
                  <a:pos x="23" y="0"/>
                </a:cxn>
                <a:cxn ang="0">
                  <a:pos x="23" y="189"/>
                </a:cxn>
                <a:cxn ang="0">
                  <a:pos x="23" y="189"/>
                </a:cxn>
                <a:cxn ang="0">
                  <a:pos x="21" y="194"/>
                </a:cxn>
                <a:cxn ang="0">
                  <a:pos x="19" y="196"/>
                </a:cxn>
                <a:cxn ang="0">
                  <a:pos x="16" y="196"/>
                </a:cxn>
                <a:cxn ang="0">
                  <a:pos x="0" y="196"/>
                </a:cxn>
                <a:cxn ang="0">
                  <a:pos x="0" y="213"/>
                </a:cxn>
                <a:cxn ang="0">
                  <a:pos x="23" y="213"/>
                </a:cxn>
                <a:cxn ang="0">
                  <a:pos x="23" y="213"/>
                </a:cxn>
                <a:cxn ang="0">
                  <a:pos x="30" y="213"/>
                </a:cxn>
                <a:cxn ang="0">
                  <a:pos x="37" y="208"/>
                </a:cxn>
                <a:cxn ang="0">
                  <a:pos x="40" y="202"/>
                </a:cxn>
                <a:cxn ang="0">
                  <a:pos x="42" y="194"/>
                </a:cxn>
                <a:cxn ang="0">
                  <a:pos x="42" y="0"/>
                </a:cxn>
                <a:cxn ang="0">
                  <a:pos x="23" y="0"/>
                </a:cxn>
              </a:cxnLst>
              <a:rect l="0" t="0" r="r" b="b"/>
              <a:pathLst>
                <a:path w="42" h="213">
                  <a:moveTo>
                    <a:pt x="23" y="0"/>
                  </a:moveTo>
                  <a:lnTo>
                    <a:pt x="23" y="189"/>
                  </a:lnTo>
                  <a:lnTo>
                    <a:pt x="23" y="189"/>
                  </a:lnTo>
                  <a:lnTo>
                    <a:pt x="21" y="194"/>
                  </a:lnTo>
                  <a:lnTo>
                    <a:pt x="19" y="196"/>
                  </a:lnTo>
                  <a:lnTo>
                    <a:pt x="16" y="196"/>
                  </a:lnTo>
                  <a:lnTo>
                    <a:pt x="0" y="196"/>
                  </a:lnTo>
                  <a:lnTo>
                    <a:pt x="0" y="213"/>
                  </a:lnTo>
                  <a:lnTo>
                    <a:pt x="23" y="213"/>
                  </a:lnTo>
                  <a:lnTo>
                    <a:pt x="23" y="213"/>
                  </a:lnTo>
                  <a:lnTo>
                    <a:pt x="30" y="213"/>
                  </a:lnTo>
                  <a:lnTo>
                    <a:pt x="37" y="208"/>
                  </a:lnTo>
                  <a:lnTo>
                    <a:pt x="40" y="202"/>
                  </a:lnTo>
                  <a:lnTo>
                    <a:pt x="42" y="194"/>
                  </a:lnTo>
                  <a:lnTo>
                    <a:pt x="42" y="0"/>
                  </a:lnTo>
                  <a:lnTo>
                    <a:pt x="23" y="0"/>
                  </a:lnTo>
                  <a:close/>
                </a:path>
              </a:pathLst>
            </a:custGeom>
            <a:solidFill>
              <a:srgbClr val="FFFFFF"/>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73" name="Freeform 297"/>
            <p:cNvSpPr>
              <a:spLocks noChangeAspect="1" noEditPoints="1"/>
            </p:cNvSpPr>
            <p:nvPr/>
          </p:nvSpPr>
          <p:spPr bwMode="auto">
            <a:xfrm>
              <a:off x="5213" y="458"/>
              <a:ext cx="52" cy="86"/>
            </a:xfrm>
            <a:custGeom>
              <a:avLst/>
              <a:gdLst/>
              <a:ahLst/>
              <a:cxnLst>
                <a:cxn ang="0">
                  <a:pos x="40" y="114"/>
                </a:cxn>
                <a:cxn ang="0">
                  <a:pos x="35" y="116"/>
                </a:cxn>
                <a:cxn ang="0">
                  <a:pos x="30" y="117"/>
                </a:cxn>
                <a:cxn ang="0">
                  <a:pos x="84" y="100"/>
                </a:cxn>
                <a:cxn ang="0">
                  <a:pos x="89" y="100"/>
                </a:cxn>
                <a:cxn ang="0">
                  <a:pos x="96" y="92"/>
                </a:cxn>
                <a:cxn ang="0">
                  <a:pos x="97" y="38"/>
                </a:cxn>
                <a:cxn ang="0">
                  <a:pos x="96" y="31"/>
                </a:cxn>
                <a:cxn ang="0">
                  <a:pos x="89" y="25"/>
                </a:cxn>
                <a:cxn ang="0">
                  <a:pos x="65" y="24"/>
                </a:cxn>
                <a:cxn ang="0">
                  <a:pos x="48" y="0"/>
                </a:cxn>
                <a:cxn ang="0">
                  <a:pos x="27" y="24"/>
                </a:cxn>
                <a:cxn ang="0">
                  <a:pos x="23" y="25"/>
                </a:cxn>
                <a:cxn ang="0">
                  <a:pos x="16" y="31"/>
                </a:cxn>
                <a:cxn ang="0">
                  <a:pos x="15" y="79"/>
                </a:cxn>
                <a:cxn ang="0">
                  <a:pos x="15" y="105"/>
                </a:cxn>
                <a:cxn ang="0">
                  <a:pos x="7" y="143"/>
                </a:cxn>
                <a:cxn ang="0">
                  <a:pos x="15" y="170"/>
                </a:cxn>
                <a:cxn ang="0">
                  <a:pos x="21" y="154"/>
                </a:cxn>
                <a:cxn ang="0">
                  <a:pos x="27" y="160"/>
                </a:cxn>
                <a:cxn ang="0">
                  <a:pos x="27" y="166"/>
                </a:cxn>
                <a:cxn ang="0">
                  <a:pos x="34" y="173"/>
                </a:cxn>
                <a:cxn ang="0">
                  <a:pos x="88" y="173"/>
                </a:cxn>
                <a:cxn ang="0">
                  <a:pos x="94" y="173"/>
                </a:cxn>
                <a:cxn ang="0">
                  <a:pos x="100" y="166"/>
                </a:cxn>
                <a:cxn ang="0">
                  <a:pos x="102" y="128"/>
                </a:cxn>
                <a:cxn ang="0">
                  <a:pos x="100" y="122"/>
                </a:cxn>
                <a:cxn ang="0">
                  <a:pos x="94" y="116"/>
                </a:cxn>
                <a:cxn ang="0">
                  <a:pos x="88" y="114"/>
                </a:cxn>
                <a:cxn ang="0">
                  <a:pos x="32" y="85"/>
                </a:cxn>
                <a:cxn ang="0">
                  <a:pos x="78" y="68"/>
                </a:cxn>
                <a:cxn ang="0">
                  <a:pos x="78" y="81"/>
                </a:cxn>
                <a:cxn ang="0">
                  <a:pos x="75" y="85"/>
                </a:cxn>
                <a:cxn ang="0">
                  <a:pos x="37" y="38"/>
                </a:cxn>
                <a:cxn ang="0">
                  <a:pos x="75" y="38"/>
                </a:cxn>
                <a:cxn ang="0">
                  <a:pos x="78" y="43"/>
                </a:cxn>
                <a:cxn ang="0">
                  <a:pos x="32" y="54"/>
                </a:cxn>
                <a:cxn ang="0">
                  <a:pos x="32" y="43"/>
                </a:cxn>
                <a:cxn ang="0">
                  <a:pos x="37" y="38"/>
                </a:cxn>
                <a:cxn ang="0">
                  <a:pos x="83" y="154"/>
                </a:cxn>
                <a:cxn ang="0">
                  <a:pos x="83" y="157"/>
                </a:cxn>
                <a:cxn ang="0">
                  <a:pos x="48" y="157"/>
                </a:cxn>
                <a:cxn ang="0">
                  <a:pos x="45" y="157"/>
                </a:cxn>
                <a:cxn ang="0">
                  <a:pos x="45" y="133"/>
                </a:cxn>
                <a:cxn ang="0">
                  <a:pos x="45" y="130"/>
                </a:cxn>
                <a:cxn ang="0">
                  <a:pos x="80" y="128"/>
                </a:cxn>
                <a:cxn ang="0">
                  <a:pos x="83" y="130"/>
                </a:cxn>
                <a:cxn ang="0">
                  <a:pos x="83" y="154"/>
                </a:cxn>
              </a:cxnLst>
              <a:rect l="0" t="0" r="r" b="b"/>
              <a:pathLst>
                <a:path w="102" h="173">
                  <a:moveTo>
                    <a:pt x="88" y="114"/>
                  </a:moveTo>
                  <a:lnTo>
                    <a:pt x="40" y="114"/>
                  </a:lnTo>
                  <a:lnTo>
                    <a:pt x="40" y="114"/>
                  </a:lnTo>
                  <a:lnTo>
                    <a:pt x="35" y="116"/>
                  </a:lnTo>
                  <a:lnTo>
                    <a:pt x="30" y="117"/>
                  </a:lnTo>
                  <a:lnTo>
                    <a:pt x="30" y="117"/>
                  </a:lnTo>
                  <a:lnTo>
                    <a:pt x="32" y="100"/>
                  </a:lnTo>
                  <a:lnTo>
                    <a:pt x="84" y="100"/>
                  </a:lnTo>
                  <a:lnTo>
                    <a:pt x="84" y="100"/>
                  </a:lnTo>
                  <a:lnTo>
                    <a:pt x="89" y="100"/>
                  </a:lnTo>
                  <a:lnTo>
                    <a:pt x="94" y="97"/>
                  </a:lnTo>
                  <a:lnTo>
                    <a:pt x="96" y="92"/>
                  </a:lnTo>
                  <a:lnTo>
                    <a:pt x="97" y="87"/>
                  </a:lnTo>
                  <a:lnTo>
                    <a:pt x="97" y="38"/>
                  </a:lnTo>
                  <a:lnTo>
                    <a:pt x="97" y="38"/>
                  </a:lnTo>
                  <a:lnTo>
                    <a:pt x="96" y="31"/>
                  </a:lnTo>
                  <a:lnTo>
                    <a:pt x="94" y="27"/>
                  </a:lnTo>
                  <a:lnTo>
                    <a:pt x="89" y="25"/>
                  </a:lnTo>
                  <a:lnTo>
                    <a:pt x="84" y="24"/>
                  </a:lnTo>
                  <a:lnTo>
                    <a:pt x="65" y="24"/>
                  </a:lnTo>
                  <a:lnTo>
                    <a:pt x="65" y="0"/>
                  </a:lnTo>
                  <a:lnTo>
                    <a:pt x="48" y="0"/>
                  </a:lnTo>
                  <a:lnTo>
                    <a:pt x="48" y="24"/>
                  </a:lnTo>
                  <a:lnTo>
                    <a:pt x="27" y="24"/>
                  </a:lnTo>
                  <a:lnTo>
                    <a:pt x="27" y="24"/>
                  </a:lnTo>
                  <a:lnTo>
                    <a:pt x="23" y="25"/>
                  </a:lnTo>
                  <a:lnTo>
                    <a:pt x="18" y="27"/>
                  </a:lnTo>
                  <a:lnTo>
                    <a:pt x="16" y="31"/>
                  </a:lnTo>
                  <a:lnTo>
                    <a:pt x="15" y="38"/>
                  </a:lnTo>
                  <a:lnTo>
                    <a:pt x="15" y="79"/>
                  </a:lnTo>
                  <a:lnTo>
                    <a:pt x="15" y="79"/>
                  </a:lnTo>
                  <a:lnTo>
                    <a:pt x="15" y="105"/>
                  </a:lnTo>
                  <a:lnTo>
                    <a:pt x="11" y="125"/>
                  </a:lnTo>
                  <a:lnTo>
                    <a:pt x="7" y="143"/>
                  </a:lnTo>
                  <a:lnTo>
                    <a:pt x="0" y="160"/>
                  </a:lnTo>
                  <a:lnTo>
                    <a:pt x="15" y="170"/>
                  </a:lnTo>
                  <a:lnTo>
                    <a:pt x="15" y="170"/>
                  </a:lnTo>
                  <a:lnTo>
                    <a:pt x="21" y="154"/>
                  </a:lnTo>
                  <a:lnTo>
                    <a:pt x="27" y="138"/>
                  </a:lnTo>
                  <a:lnTo>
                    <a:pt x="27" y="160"/>
                  </a:lnTo>
                  <a:lnTo>
                    <a:pt x="27" y="160"/>
                  </a:lnTo>
                  <a:lnTo>
                    <a:pt x="27" y="166"/>
                  </a:lnTo>
                  <a:lnTo>
                    <a:pt x="30" y="170"/>
                  </a:lnTo>
                  <a:lnTo>
                    <a:pt x="34" y="173"/>
                  </a:lnTo>
                  <a:lnTo>
                    <a:pt x="40" y="173"/>
                  </a:lnTo>
                  <a:lnTo>
                    <a:pt x="88" y="173"/>
                  </a:lnTo>
                  <a:lnTo>
                    <a:pt x="88" y="173"/>
                  </a:lnTo>
                  <a:lnTo>
                    <a:pt x="94" y="173"/>
                  </a:lnTo>
                  <a:lnTo>
                    <a:pt x="97" y="170"/>
                  </a:lnTo>
                  <a:lnTo>
                    <a:pt x="100" y="166"/>
                  </a:lnTo>
                  <a:lnTo>
                    <a:pt x="102" y="160"/>
                  </a:lnTo>
                  <a:lnTo>
                    <a:pt x="102" y="128"/>
                  </a:lnTo>
                  <a:lnTo>
                    <a:pt x="102" y="128"/>
                  </a:lnTo>
                  <a:lnTo>
                    <a:pt x="100" y="122"/>
                  </a:lnTo>
                  <a:lnTo>
                    <a:pt x="97" y="117"/>
                  </a:lnTo>
                  <a:lnTo>
                    <a:pt x="94" y="116"/>
                  </a:lnTo>
                  <a:lnTo>
                    <a:pt x="88" y="114"/>
                  </a:lnTo>
                  <a:lnTo>
                    <a:pt x="88" y="114"/>
                  </a:lnTo>
                  <a:close/>
                  <a:moveTo>
                    <a:pt x="75" y="85"/>
                  </a:moveTo>
                  <a:lnTo>
                    <a:pt x="32" y="85"/>
                  </a:lnTo>
                  <a:lnTo>
                    <a:pt x="32" y="68"/>
                  </a:lnTo>
                  <a:lnTo>
                    <a:pt x="78" y="68"/>
                  </a:lnTo>
                  <a:lnTo>
                    <a:pt x="78" y="81"/>
                  </a:lnTo>
                  <a:lnTo>
                    <a:pt x="78" y="81"/>
                  </a:lnTo>
                  <a:lnTo>
                    <a:pt x="78" y="84"/>
                  </a:lnTo>
                  <a:lnTo>
                    <a:pt x="75" y="85"/>
                  </a:lnTo>
                  <a:lnTo>
                    <a:pt x="75" y="85"/>
                  </a:lnTo>
                  <a:close/>
                  <a:moveTo>
                    <a:pt x="37" y="38"/>
                  </a:moveTo>
                  <a:lnTo>
                    <a:pt x="75" y="38"/>
                  </a:lnTo>
                  <a:lnTo>
                    <a:pt x="75" y="38"/>
                  </a:lnTo>
                  <a:lnTo>
                    <a:pt x="78" y="39"/>
                  </a:lnTo>
                  <a:lnTo>
                    <a:pt x="78" y="43"/>
                  </a:lnTo>
                  <a:lnTo>
                    <a:pt x="78" y="54"/>
                  </a:lnTo>
                  <a:lnTo>
                    <a:pt x="32" y="54"/>
                  </a:lnTo>
                  <a:lnTo>
                    <a:pt x="32" y="43"/>
                  </a:lnTo>
                  <a:lnTo>
                    <a:pt x="32" y="43"/>
                  </a:lnTo>
                  <a:lnTo>
                    <a:pt x="34" y="39"/>
                  </a:lnTo>
                  <a:lnTo>
                    <a:pt x="37" y="38"/>
                  </a:lnTo>
                  <a:lnTo>
                    <a:pt x="37" y="38"/>
                  </a:lnTo>
                  <a:close/>
                  <a:moveTo>
                    <a:pt x="83" y="154"/>
                  </a:moveTo>
                  <a:lnTo>
                    <a:pt x="83" y="154"/>
                  </a:lnTo>
                  <a:lnTo>
                    <a:pt x="83" y="157"/>
                  </a:lnTo>
                  <a:lnTo>
                    <a:pt x="80" y="157"/>
                  </a:lnTo>
                  <a:lnTo>
                    <a:pt x="48" y="157"/>
                  </a:lnTo>
                  <a:lnTo>
                    <a:pt x="48" y="157"/>
                  </a:lnTo>
                  <a:lnTo>
                    <a:pt x="45" y="157"/>
                  </a:lnTo>
                  <a:lnTo>
                    <a:pt x="45" y="154"/>
                  </a:lnTo>
                  <a:lnTo>
                    <a:pt x="45" y="133"/>
                  </a:lnTo>
                  <a:lnTo>
                    <a:pt x="45" y="133"/>
                  </a:lnTo>
                  <a:lnTo>
                    <a:pt x="45" y="130"/>
                  </a:lnTo>
                  <a:lnTo>
                    <a:pt x="48" y="128"/>
                  </a:lnTo>
                  <a:lnTo>
                    <a:pt x="80" y="128"/>
                  </a:lnTo>
                  <a:lnTo>
                    <a:pt x="80" y="128"/>
                  </a:lnTo>
                  <a:lnTo>
                    <a:pt x="83" y="130"/>
                  </a:lnTo>
                  <a:lnTo>
                    <a:pt x="83" y="133"/>
                  </a:lnTo>
                  <a:lnTo>
                    <a:pt x="83" y="154"/>
                  </a:lnTo>
                  <a:close/>
                </a:path>
              </a:pathLst>
            </a:custGeom>
            <a:solidFill>
              <a:srgbClr val="FFFFFF"/>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74" name="Freeform 298"/>
            <p:cNvSpPr>
              <a:spLocks noChangeAspect="1" noEditPoints="1"/>
            </p:cNvSpPr>
            <p:nvPr/>
          </p:nvSpPr>
          <p:spPr bwMode="auto">
            <a:xfrm>
              <a:off x="5323" y="440"/>
              <a:ext cx="88" cy="107"/>
            </a:xfrm>
            <a:custGeom>
              <a:avLst/>
              <a:gdLst/>
              <a:ahLst/>
              <a:cxnLst>
                <a:cxn ang="0">
                  <a:pos x="155" y="184"/>
                </a:cxn>
                <a:cxn ang="0">
                  <a:pos x="152" y="192"/>
                </a:cxn>
                <a:cxn ang="0">
                  <a:pos x="146" y="196"/>
                </a:cxn>
                <a:cxn ang="0">
                  <a:pos x="136" y="196"/>
                </a:cxn>
                <a:cxn ang="0">
                  <a:pos x="127" y="196"/>
                </a:cxn>
                <a:cxn ang="0">
                  <a:pos x="122" y="196"/>
                </a:cxn>
                <a:cxn ang="0">
                  <a:pos x="119" y="189"/>
                </a:cxn>
                <a:cxn ang="0">
                  <a:pos x="117" y="142"/>
                </a:cxn>
                <a:cxn ang="0">
                  <a:pos x="166" y="126"/>
                </a:cxn>
                <a:cxn ang="0">
                  <a:pos x="117" y="86"/>
                </a:cxn>
                <a:cxn ang="0">
                  <a:pos x="139" y="75"/>
                </a:cxn>
                <a:cxn ang="0">
                  <a:pos x="166" y="95"/>
                </a:cxn>
                <a:cxn ang="0">
                  <a:pos x="176" y="78"/>
                </a:cxn>
                <a:cxn ang="0">
                  <a:pos x="144" y="56"/>
                </a:cxn>
                <a:cxn ang="0">
                  <a:pos x="165" y="34"/>
                </a:cxn>
                <a:cxn ang="0">
                  <a:pos x="152" y="22"/>
                </a:cxn>
                <a:cxn ang="0">
                  <a:pos x="132" y="45"/>
                </a:cxn>
                <a:cxn ang="0">
                  <a:pos x="119" y="34"/>
                </a:cxn>
                <a:cxn ang="0">
                  <a:pos x="127" y="0"/>
                </a:cxn>
                <a:cxn ang="0">
                  <a:pos x="108" y="22"/>
                </a:cxn>
                <a:cxn ang="0">
                  <a:pos x="98" y="11"/>
                </a:cxn>
                <a:cxn ang="0">
                  <a:pos x="95" y="7"/>
                </a:cxn>
                <a:cxn ang="0">
                  <a:pos x="85" y="3"/>
                </a:cxn>
                <a:cxn ang="0">
                  <a:pos x="32" y="2"/>
                </a:cxn>
                <a:cxn ang="0">
                  <a:pos x="70" y="18"/>
                </a:cxn>
                <a:cxn ang="0">
                  <a:pos x="57" y="32"/>
                </a:cxn>
                <a:cxn ang="0">
                  <a:pos x="43" y="46"/>
                </a:cxn>
                <a:cxn ang="0">
                  <a:pos x="11" y="34"/>
                </a:cxn>
                <a:cxn ang="0">
                  <a:pos x="30" y="57"/>
                </a:cxn>
                <a:cxn ang="0">
                  <a:pos x="14" y="68"/>
                </a:cxn>
                <a:cxn ang="0">
                  <a:pos x="8" y="95"/>
                </a:cxn>
                <a:cxn ang="0">
                  <a:pos x="35" y="75"/>
                </a:cxn>
                <a:cxn ang="0">
                  <a:pos x="54" y="86"/>
                </a:cxn>
                <a:cxn ang="0">
                  <a:pos x="54" y="95"/>
                </a:cxn>
                <a:cxn ang="0">
                  <a:pos x="8" y="126"/>
                </a:cxn>
                <a:cxn ang="0">
                  <a:pos x="49" y="142"/>
                </a:cxn>
                <a:cxn ang="0">
                  <a:pos x="43" y="159"/>
                </a:cxn>
                <a:cxn ang="0">
                  <a:pos x="35" y="175"/>
                </a:cxn>
                <a:cxn ang="0">
                  <a:pos x="6" y="199"/>
                </a:cxn>
                <a:cxn ang="0">
                  <a:pos x="16" y="215"/>
                </a:cxn>
                <a:cxn ang="0">
                  <a:pos x="35" y="200"/>
                </a:cxn>
                <a:cxn ang="0">
                  <a:pos x="51" y="184"/>
                </a:cxn>
                <a:cxn ang="0">
                  <a:pos x="62" y="164"/>
                </a:cxn>
                <a:cxn ang="0">
                  <a:pos x="68" y="142"/>
                </a:cxn>
                <a:cxn ang="0">
                  <a:pos x="100" y="191"/>
                </a:cxn>
                <a:cxn ang="0">
                  <a:pos x="100" y="200"/>
                </a:cxn>
                <a:cxn ang="0">
                  <a:pos x="108" y="210"/>
                </a:cxn>
                <a:cxn ang="0">
                  <a:pos x="122" y="213"/>
                </a:cxn>
                <a:cxn ang="0">
                  <a:pos x="136" y="213"/>
                </a:cxn>
                <a:cxn ang="0">
                  <a:pos x="149" y="213"/>
                </a:cxn>
                <a:cxn ang="0">
                  <a:pos x="160" y="211"/>
                </a:cxn>
                <a:cxn ang="0">
                  <a:pos x="166" y="207"/>
                </a:cxn>
                <a:cxn ang="0">
                  <a:pos x="171" y="191"/>
                </a:cxn>
                <a:cxn ang="0">
                  <a:pos x="155" y="165"/>
                </a:cxn>
                <a:cxn ang="0">
                  <a:pos x="87" y="24"/>
                </a:cxn>
                <a:cxn ang="0">
                  <a:pos x="97" y="35"/>
                </a:cxn>
                <a:cxn ang="0">
                  <a:pos x="133" y="70"/>
                </a:cxn>
                <a:cxn ang="0">
                  <a:pos x="41" y="70"/>
                </a:cxn>
                <a:cxn ang="0">
                  <a:pos x="87" y="24"/>
                </a:cxn>
                <a:cxn ang="0">
                  <a:pos x="71" y="126"/>
                </a:cxn>
                <a:cxn ang="0">
                  <a:pos x="73" y="97"/>
                </a:cxn>
                <a:cxn ang="0">
                  <a:pos x="100" y="86"/>
                </a:cxn>
                <a:cxn ang="0">
                  <a:pos x="71" y="126"/>
                </a:cxn>
              </a:cxnLst>
              <a:rect l="0" t="0" r="r" b="b"/>
              <a:pathLst>
                <a:path w="176" h="215">
                  <a:moveTo>
                    <a:pt x="155" y="184"/>
                  </a:moveTo>
                  <a:lnTo>
                    <a:pt x="155" y="184"/>
                  </a:lnTo>
                  <a:lnTo>
                    <a:pt x="154" y="189"/>
                  </a:lnTo>
                  <a:lnTo>
                    <a:pt x="152" y="192"/>
                  </a:lnTo>
                  <a:lnTo>
                    <a:pt x="151" y="196"/>
                  </a:lnTo>
                  <a:lnTo>
                    <a:pt x="146" y="196"/>
                  </a:lnTo>
                  <a:lnTo>
                    <a:pt x="146" y="196"/>
                  </a:lnTo>
                  <a:lnTo>
                    <a:pt x="136" y="196"/>
                  </a:lnTo>
                  <a:lnTo>
                    <a:pt x="136" y="196"/>
                  </a:lnTo>
                  <a:lnTo>
                    <a:pt x="127" y="196"/>
                  </a:lnTo>
                  <a:lnTo>
                    <a:pt x="127" y="196"/>
                  </a:lnTo>
                  <a:lnTo>
                    <a:pt x="122" y="196"/>
                  </a:lnTo>
                  <a:lnTo>
                    <a:pt x="120" y="192"/>
                  </a:lnTo>
                  <a:lnTo>
                    <a:pt x="119" y="189"/>
                  </a:lnTo>
                  <a:lnTo>
                    <a:pt x="117" y="184"/>
                  </a:lnTo>
                  <a:lnTo>
                    <a:pt x="117" y="142"/>
                  </a:lnTo>
                  <a:lnTo>
                    <a:pt x="166" y="142"/>
                  </a:lnTo>
                  <a:lnTo>
                    <a:pt x="166" y="126"/>
                  </a:lnTo>
                  <a:lnTo>
                    <a:pt x="117" y="126"/>
                  </a:lnTo>
                  <a:lnTo>
                    <a:pt x="117" y="86"/>
                  </a:lnTo>
                  <a:lnTo>
                    <a:pt x="139" y="86"/>
                  </a:lnTo>
                  <a:lnTo>
                    <a:pt x="139" y="75"/>
                  </a:lnTo>
                  <a:lnTo>
                    <a:pt x="139" y="75"/>
                  </a:lnTo>
                  <a:lnTo>
                    <a:pt x="166" y="95"/>
                  </a:lnTo>
                  <a:lnTo>
                    <a:pt x="176" y="78"/>
                  </a:lnTo>
                  <a:lnTo>
                    <a:pt x="176" y="78"/>
                  </a:lnTo>
                  <a:lnTo>
                    <a:pt x="159" y="68"/>
                  </a:lnTo>
                  <a:lnTo>
                    <a:pt x="144" y="56"/>
                  </a:lnTo>
                  <a:lnTo>
                    <a:pt x="144" y="56"/>
                  </a:lnTo>
                  <a:lnTo>
                    <a:pt x="165" y="34"/>
                  </a:lnTo>
                  <a:lnTo>
                    <a:pt x="152" y="22"/>
                  </a:lnTo>
                  <a:lnTo>
                    <a:pt x="152" y="22"/>
                  </a:lnTo>
                  <a:lnTo>
                    <a:pt x="132" y="45"/>
                  </a:lnTo>
                  <a:lnTo>
                    <a:pt x="132" y="45"/>
                  </a:lnTo>
                  <a:lnTo>
                    <a:pt x="119" y="34"/>
                  </a:lnTo>
                  <a:lnTo>
                    <a:pt x="119" y="34"/>
                  </a:lnTo>
                  <a:lnTo>
                    <a:pt x="139" y="11"/>
                  </a:lnTo>
                  <a:lnTo>
                    <a:pt x="127" y="0"/>
                  </a:lnTo>
                  <a:lnTo>
                    <a:pt x="127" y="0"/>
                  </a:lnTo>
                  <a:lnTo>
                    <a:pt x="108" y="22"/>
                  </a:lnTo>
                  <a:lnTo>
                    <a:pt x="108" y="22"/>
                  </a:lnTo>
                  <a:lnTo>
                    <a:pt x="98" y="11"/>
                  </a:lnTo>
                  <a:lnTo>
                    <a:pt x="98" y="11"/>
                  </a:lnTo>
                  <a:lnTo>
                    <a:pt x="95" y="7"/>
                  </a:lnTo>
                  <a:lnTo>
                    <a:pt x="90" y="3"/>
                  </a:lnTo>
                  <a:lnTo>
                    <a:pt x="85" y="3"/>
                  </a:lnTo>
                  <a:lnTo>
                    <a:pt x="79" y="2"/>
                  </a:lnTo>
                  <a:lnTo>
                    <a:pt x="32" y="2"/>
                  </a:lnTo>
                  <a:lnTo>
                    <a:pt x="32" y="18"/>
                  </a:lnTo>
                  <a:lnTo>
                    <a:pt x="70" y="18"/>
                  </a:lnTo>
                  <a:lnTo>
                    <a:pt x="70" y="18"/>
                  </a:lnTo>
                  <a:lnTo>
                    <a:pt x="57" y="32"/>
                  </a:lnTo>
                  <a:lnTo>
                    <a:pt x="43" y="46"/>
                  </a:lnTo>
                  <a:lnTo>
                    <a:pt x="43" y="46"/>
                  </a:lnTo>
                  <a:lnTo>
                    <a:pt x="24" y="22"/>
                  </a:lnTo>
                  <a:lnTo>
                    <a:pt x="11" y="34"/>
                  </a:lnTo>
                  <a:lnTo>
                    <a:pt x="11" y="34"/>
                  </a:lnTo>
                  <a:lnTo>
                    <a:pt x="30" y="57"/>
                  </a:lnTo>
                  <a:lnTo>
                    <a:pt x="30" y="57"/>
                  </a:lnTo>
                  <a:lnTo>
                    <a:pt x="14" y="68"/>
                  </a:lnTo>
                  <a:lnTo>
                    <a:pt x="0" y="78"/>
                  </a:lnTo>
                  <a:lnTo>
                    <a:pt x="8" y="95"/>
                  </a:lnTo>
                  <a:lnTo>
                    <a:pt x="8" y="95"/>
                  </a:lnTo>
                  <a:lnTo>
                    <a:pt x="35" y="75"/>
                  </a:lnTo>
                  <a:lnTo>
                    <a:pt x="35" y="86"/>
                  </a:lnTo>
                  <a:lnTo>
                    <a:pt x="54" y="86"/>
                  </a:lnTo>
                  <a:lnTo>
                    <a:pt x="54" y="95"/>
                  </a:lnTo>
                  <a:lnTo>
                    <a:pt x="54" y="95"/>
                  </a:lnTo>
                  <a:lnTo>
                    <a:pt x="52" y="126"/>
                  </a:lnTo>
                  <a:lnTo>
                    <a:pt x="8" y="126"/>
                  </a:lnTo>
                  <a:lnTo>
                    <a:pt x="8" y="142"/>
                  </a:lnTo>
                  <a:lnTo>
                    <a:pt x="49" y="142"/>
                  </a:lnTo>
                  <a:lnTo>
                    <a:pt x="49" y="142"/>
                  </a:lnTo>
                  <a:lnTo>
                    <a:pt x="43" y="159"/>
                  </a:lnTo>
                  <a:lnTo>
                    <a:pt x="39" y="167"/>
                  </a:lnTo>
                  <a:lnTo>
                    <a:pt x="35" y="175"/>
                  </a:lnTo>
                  <a:lnTo>
                    <a:pt x="22" y="188"/>
                  </a:lnTo>
                  <a:lnTo>
                    <a:pt x="6" y="199"/>
                  </a:lnTo>
                  <a:lnTo>
                    <a:pt x="16" y="215"/>
                  </a:lnTo>
                  <a:lnTo>
                    <a:pt x="16" y="215"/>
                  </a:lnTo>
                  <a:lnTo>
                    <a:pt x="25" y="208"/>
                  </a:lnTo>
                  <a:lnTo>
                    <a:pt x="35" y="200"/>
                  </a:lnTo>
                  <a:lnTo>
                    <a:pt x="43" y="192"/>
                  </a:lnTo>
                  <a:lnTo>
                    <a:pt x="51" y="184"/>
                  </a:lnTo>
                  <a:lnTo>
                    <a:pt x="57" y="175"/>
                  </a:lnTo>
                  <a:lnTo>
                    <a:pt x="62" y="164"/>
                  </a:lnTo>
                  <a:lnTo>
                    <a:pt x="65" y="154"/>
                  </a:lnTo>
                  <a:lnTo>
                    <a:pt x="68" y="142"/>
                  </a:lnTo>
                  <a:lnTo>
                    <a:pt x="100" y="142"/>
                  </a:lnTo>
                  <a:lnTo>
                    <a:pt x="100" y="191"/>
                  </a:lnTo>
                  <a:lnTo>
                    <a:pt x="100" y="191"/>
                  </a:lnTo>
                  <a:lnTo>
                    <a:pt x="100" y="200"/>
                  </a:lnTo>
                  <a:lnTo>
                    <a:pt x="105" y="207"/>
                  </a:lnTo>
                  <a:lnTo>
                    <a:pt x="108" y="210"/>
                  </a:lnTo>
                  <a:lnTo>
                    <a:pt x="111" y="211"/>
                  </a:lnTo>
                  <a:lnTo>
                    <a:pt x="122" y="213"/>
                  </a:lnTo>
                  <a:lnTo>
                    <a:pt x="122" y="213"/>
                  </a:lnTo>
                  <a:lnTo>
                    <a:pt x="136" y="213"/>
                  </a:lnTo>
                  <a:lnTo>
                    <a:pt x="136" y="213"/>
                  </a:lnTo>
                  <a:lnTo>
                    <a:pt x="149" y="213"/>
                  </a:lnTo>
                  <a:lnTo>
                    <a:pt x="149" y="213"/>
                  </a:lnTo>
                  <a:lnTo>
                    <a:pt x="160" y="211"/>
                  </a:lnTo>
                  <a:lnTo>
                    <a:pt x="163" y="210"/>
                  </a:lnTo>
                  <a:lnTo>
                    <a:pt x="166" y="207"/>
                  </a:lnTo>
                  <a:lnTo>
                    <a:pt x="171" y="200"/>
                  </a:lnTo>
                  <a:lnTo>
                    <a:pt x="171" y="191"/>
                  </a:lnTo>
                  <a:lnTo>
                    <a:pt x="171" y="165"/>
                  </a:lnTo>
                  <a:lnTo>
                    <a:pt x="155" y="165"/>
                  </a:lnTo>
                  <a:lnTo>
                    <a:pt x="155" y="184"/>
                  </a:lnTo>
                  <a:close/>
                  <a:moveTo>
                    <a:pt x="87" y="24"/>
                  </a:moveTo>
                  <a:lnTo>
                    <a:pt x="87" y="24"/>
                  </a:lnTo>
                  <a:lnTo>
                    <a:pt x="97" y="35"/>
                  </a:lnTo>
                  <a:lnTo>
                    <a:pt x="108" y="48"/>
                  </a:lnTo>
                  <a:lnTo>
                    <a:pt x="133" y="70"/>
                  </a:lnTo>
                  <a:lnTo>
                    <a:pt x="41" y="70"/>
                  </a:lnTo>
                  <a:lnTo>
                    <a:pt x="41" y="70"/>
                  </a:lnTo>
                  <a:lnTo>
                    <a:pt x="66" y="48"/>
                  </a:lnTo>
                  <a:lnTo>
                    <a:pt x="87" y="24"/>
                  </a:lnTo>
                  <a:lnTo>
                    <a:pt x="87" y="24"/>
                  </a:lnTo>
                  <a:close/>
                  <a:moveTo>
                    <a:pt x="71" y="126"/>
                  </a:moveTo>
                  <a:lnTo>
                    <a:pt x="71" y="126"/>
                  </a:lnTo>
                  <a:lnTo>
                    <a:pt x="73" y="97"/>
                  </a:lnTo>
                  <a:lnTo>
                    <a:pt x="73" y="86"/>
                  </a:lnTo>
                  <a:lnTo>
                    <a:pt x="100" y="86"/>
                  </a:lnTo>
                  <a:lnTo>
                    <a:pt x="100" y="126"/>
                  </a:lnTo>
                  <a:lnTo>
                    <a:pt x="71" y="126"/>
                  </a:lnTo>
                  <a:close/>
                </a:path>
              </a:pathLst>
            </a:custGeom>
            <a:solidFill>
              <a:srgbClr val="FFFFFF"/>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75" name="Freeform 299"/>
            <p:cNvSpPr>
              <a:spLocks noChangeAspect="1" noEditPoints="1"/>
            </p:cNvSpPr>
            <p:nvPr/>
          </p:nvSpPr>
          <p:spPr bwMode="auto">
            <a:xfrm>
              <a:off x="4814" y="705"/>
              <a:ext cx="33" cy="33"/>
            </a:xfrm>
            <a:custGeom>
              <a:avLst/>
              <a:gdLst/>
              <a:ahLst/>
              <a:cxnLst>
                <a:cxn ang="0">
                  <a:pos x="65" y="39"/>
                </a:cxn>
                <a:cxn ang="0">
                  <a:pos x="19" y="39"/>
                </a:cxn>
                <a:cxn ang="0">
                  <a:pos x="19" y="39"/>
                </a:cxn>
                <a:cxn ang="0">
                  <a:pos x="21" y="44"/>
                </a:cxn>
                <a:cxn ang="0">
                  <a:pos x="24" y="47"/>
                </a:cxn>
                <a:cxn ang="0">
                  <a:pos x="29" y="50"/>
                </a:cxn>
                <a:cxn ang="0">
                  <a:pos x="35" y="52"/>
                </a:cxn>
                <a:cxn ang="0">
                  <a:pos x="35" y="52"/>
                </a:cxn>
                <a:cxn ang="0">
                  <a:pos x="40" y="50"/>
                </a:cxn>
                <a:cxn ang="0">
                  <a:pos x="43" y="49"/>
                </a:cxn>
                <a:cxn ang="0">
                  <a:pos x="49" y="44"/>
                </a:cxn>
                <a:cxn ang="0">
                  <a:pos x="62" y="55"/>
                </a:cxn>
                <a:cxn ang="0">
                  <a:pos x="62" y="55"/>
                </a:cxn>
                <a:cxn ang="0">
                  <a:pos x="56" y="60"/>
                </a:cxn>
                <a:cxn ang="0">
                  <a:pos x="49" y="63"/>
                </a:cxn>
                <a:cxn ang="0">
                  <a:pos x="43" y="66"/>
                </a:cxn>
                <a:cxn ang="0">
                  <a:pos x="35" y="66"/>
                </a:cxn>
                <a:cxn ang="0">
                  <a:pos x="35" y="66"/>
                </a:cxn>
                <a:cxn ang="0">
                  <a:pos x="27" y="66"/>
                </a:cxn>
                <a:cxn ang="0">
                  <a:pos x="21" y="65"/>
                </a:cxn>
                <a:cxn ang="0">
                  <a:pos x="14" y="61"/>
                </a:cxn>
                <a:cxn ang="0">
                  <a:pos x="10" y="57"/>
                </a:cxn>
                <a:cxn ang="0">
                  <a:pos x="5" y="52"/>
                </a:cxn>
                <a:cxn ang="0">
                  <a:pos x="2" y="47"/>
                </a:cxn>
                <a:cxn ang="0">
                  <a:pos x="0" y="41"/>
                </a:cxn>
                <a:cxn ang="0">
                  <a:pos x="0" y="33"/>
                </a:cxn>
                <a:cxn ang="0">
                  <a:pos x="0" y="33"/>
                </a:cxn>
                <a:cxn ang="0">
                  <a:pos x="0" y="27"/>
                </a:cxn>
                <a:cxn ang="0">
                  <a:pos x="2" y="20"/>
                </a:cxn>
                <a:cxn ang="0">
                  <a:pos x="5" y="14"/>
                </a:cxn>
                <a:cxn ang="0">
                  <a:pos x="8" y="9"/>
                </a:cxn>
                <a:cxn ang="0">
                  <a:pos x="13" y="4"/>
                </a:cxn>
                <a:cxn ang="0">
                  <a:pos x="19" y="1"/>
                </a:cxn>
                <a:cxn ang="0">
                  <a:pos x="26" y="0"/>
                </a:cxn>
                <a:cxn ang="0">
                  <a:pos x="32" y="0"/>
                </a:cxn>
                <a:cxn ang="0">
                  <a:pos x="32" y="0"/>
                </a:cxn>
                <a:cxn ang="0">
                  <a:pos x="40" y="0"/>
                </a:cxn>
                <a:cxn ang="0">
                  <a:pos x="48" y="1"/>
                </a:cxn>
                <a:cxn ang="0">
                  <a:pos x="53" y="6"/>
                </a:cxn>
                <a:cxn ang="0">
                  <a:pos x="57" y="11"/>
                </a:cxn>
                <a:cxn ang="0">
                  <a:pos x="62" y="15"/>
                </a:cxn>
                <a:cxn ang="0">
                  <a:pos x="64" y="23"/>
                </a:cxn>
                <a:cxn ang="0">
                  <a:pos x="65" y="30"/>
                </a:cxn>
                <a:cxn ang="0">
                  <a:pos x="65" y="39"/>
                </a:cxn>
                <a:cxn ang="0">
                  <a:pos x="65" y="39"/>
                </a:cxn>
                <a:cxn ang="0">
                  <a:pos x="46" y="25"/>
                </a:cxn>
                <a:cxn ang="0">
                  <a:pos x="46" y="25"/>
                </a:cxn>
                <a:cxn ang="0">
                  <a:pos x="45" y="20"/>
                </a:cxn>
                <a:cxn ang="0">
                  <a:pos x="41" y="17"/>
                </a:cxn>
                <a:cxn ang="0">
                  <a:pos x="38" y="14"/>
                </a:cxn>
                <a:cxn ang="0">
                  <a:pos x="34" y="14"/>
                </a:cxn>
                <a:cxn ang="0">
                  <a:pos x="34" y="14"/>
                </a:cxn>
                <a:cxn ang="0">
                  <a:pos x="27" y="14"/>
                </a:cxn>
                <a:cxn ang="0">
                  <a:pos x="24" y="17"/>
                </a:cxn>
                <a:cxn ang="0">
                  <a:pos x="21" y="20"/>
                </a:cxn>
                <a:cxn ang="0">
                  <a:pos x="19" y="25"/>
                </a:cxn>
                <a:cxn ang="0">
                  <a:pos x="46" y="25"/>
                </a:cxn>
              </a:cxnLst>
              <a:rect l="0" t="0" r="r" b="b"/>
              <a:pathLst>
                <a:path w="65" h="66">
                  <a:moveTo>
                    <a:pt x="65" y="39"/>
                  </a:moveTo>
                  <a:lnTo>
                    <a:pt x="19" y="39"/>
                  </a:lnTo>
                  <a:lnTo>
                    <a:pt x="19" y="39"/>
                  </a:lnTo>
                  <a:lnTo>
                    <a:pt x="21" y="44"/>
                  </a:lnTo>
                  <a:lnTo>
                    <a:pt x="24" y="47"/>
                  </a:lnTo>
                  <a:lnTo>
                    <a:pt x="29" y="50"/>
                  </a:lnTo>
                  <a:lnTo>
                    <a:pt x="35" y="52"/>
                  </a:lnTo>
                  <a:lnTo>
                    <a:pt x="35" y="52"/>
                  </a:lnTo>
                  <a:lnTo>
                    <a:pt x="40" y="50"/>
                  </a:lnTo>
                  <a:lnTo>
                    <a:pt x="43" y="49"/>
                  </a:lnTo>
                  <a:lnTo>
                    <a:pt x="49" y="44"/>
                  </a:lnTo>
                  <a:lnTo>
                    <a:pt x="62" y="55"/>
                  </a:lnTo>
                  <a:lnTo>
                    <a:pt x="62" y="55"/>
                  </a:lnTo>
                  <a:lnTo>
                    <a:pt x="56" y="60"/>
                  </a:lnTo>
                  <a:lnTo>
                    <a:pt x="49" y="63"/>
                  </a:lnTo>
                  <a:lnTo>
                    <a:pt x="43" y="66"/>
                  </a:lnTo>
                  <a:lnTo>
                    <a:pt x="35" y="66"/>
                  </a:lnTo>
                  <a:lnTo>
                    <a:pt x="35" y="66"/>
                  </a:lnTo>
                  <a:lnTo>
                    <a:pt x="27" y="66"/>
                  </a:lnTo>
                  <a:lnTo>
                    <a:pt x="21" y="65"/>
                  </a:lnTo>
                  <a:lnTo>
                    <a:pt x="14" y="61"/>
                  </a:lnTo>
                  <a:lnTo>
                    <a:pt x="10" y="57"/>
                  </a:lnTo>
                  <a:lnTo>
                    <a:pt x="5" y="52"/>
                  </a:lnTo>
                  <a:lnTo>
                    <a:pt x="2" y="47"/>
                  </a:lnTo>
                  <a:lnTo>
                    <a:pt x="0" y="41"/>
                  </a:lnTo>
                  <a:lnTo>
                    <a:pt x="0" y="33"/>
                  </a:lnTo>
                  <a:lnTo>
                    <a:pt x="0" y="33"/>
                  </a:lnTo>
                  <a:lnTo>
                    <a:pt x="0" y="27"/>
                  </a:lnTo>
                  <a:lnTo>
                    <a:pt x="2" y="20"/>
                  </a:lnTo>
                  <a:lnTo>
                    <a:pt x="5" y="14"/>
                  </a:lnTo>
                  <a:lnTo>
                    <a:pt x="8" y="9"/>
                  </a:lnTo>
                  <a:lnTo>
                    <a:pt x="13" y="4"/>
                  </a:lnTo>
                  <a:lnTo>
                    <a:pt x="19" y="1"/>
                  </a:lnTo>
                  <a:lnTo>
                    <a:pt x="26" y="0"/>
                  </a:lnTo>
                  <a:lnTo>
                    <a:pt x="32" y="0"/>
                  </a:lnTo>
                  <a:lnTo>
                    <a:pt x="32" y="0"/>
                  </a:lnTo>
                  <a:lnTo>
                    <a:pt x="40" y="0"/>
                  </a:lnTo>
                  <a:lnTo>
                    <a:pt x="48" y="1"/>
                  </a:lnTo>
                  <a:lnTo>
                    <a:pt x="53" y="6"/>
                  </a:lnTo>
                  <a:lnTo>
                    <a:pt x="57" y="11"/>
                  </a:lnTo>
                  <a:lnTo>
                    <a:pt x="62" y="15"/>
                  </a:lnTo>
                  <a:lnTo>
                    <a:pt x="64" y="23"/>
                  </a:lnTo>
                  <a:lnTo>
                    <a:pt x="65" y="30"/>
                  </a:lnTo>
                  <a:lnTo>
                    <a:pt x="65" y="39"/>
                  </a:lnTo>
                  <a:lnTo>
                    <a:pt x="65" y="39"/>
                  </a:lnTo>
                  <a:close/>
                  <a:moveTo>
                    <a:pt x="46" y="25"/>
                  </a:moveTo>
                  <a:lnTo>
                    <a:pt x="46" y="25"/>
                  </a:lnTo>
                  <a:lnTo>
                    <a:pt x="45" y="20"/>
                  </a:lnTo>
                  <a:lnTo>
                    <a:pt x="41" y="17"/>
                  </a:lnTo>
                  <a:lnTo>
                    <a:pt x="38" y="14"/>
                  </a:lnTo>
                  <a:lnTo>
                    <a:pt x="34" y="14"/>
                  </a:lnTo>
                  <a:lnTo>
                    <a:pt x="34" y="14"/>
                  </a:lnTo>
                  <a:lnTo>
                    <a:pt x="27" y="14"/>
                  </a:lnTo>
                  <a:lnTo>
                    <a:pt x="24" y="17"/>
                  </a:lnTo>
                  <a:lnTo>
                    <a:pt x="21" y="20"/>
                  </a:lnTo>
                  <a:lnTo>
                    <a:pt x="19" y="25"/>
                  </a:lnTo>
                  <a:lnTo>
                    <a:pt x="46" y="25"/>
                  </a:lnTo>
                  <a:close/>
                </a:path>
              </a:pathLst>
            </a:custGeom>
            <a:solidFill>
              <a:srgbClr val="009EDB"/>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76" name="Freeform 300"/>
            <p:cNvSpPr>
              <a:spLocks noChangeAspect="1"/>
            </p:cNvSpPr>
            <p:nvPr/>
          </p:nvSpPr>
          <p:spPr bwMode="auto">
            <a:xfrm>
              <a:off x="4782" y="705"/>
              <a:ext cx="22" cy="30"/>
            </a:xfrm>
            <a:custGeom>
              <a:avLst/>
              <a:gdLst/>
              <a:ahLst/>
              <a:cxnLst>
                <a:cxn ang="0">
                  <a:pos x="0" y="1"/>
                </a:cxn>
                <a:cxn ang="0">
                  <a:pos x="20" y="1"/>
                </a:cxn>
                <a:cxn ang="0">
                  <a:pos x="20" y="11"/>
                </a:cxn>
                <a:cxn ang="0">
                  <a:pos x="20" y="11"/>
                </a:cxn>
                <a:cxn ang="0">
                  <a:pos x="20" y="11"/>
                </a:cxn>
                <a:cxn ang="0">
                  <a:pos x="24" y="6"/>
                </a:cxn>
                <a:cxn ang="0">
                  <a:pos x="28" y="3"/>
                </a:cxn>
                <a:cxn ang="0">
                  <a:pos x="33" y="0"/>
                </a:cxn>
                <a:cxn ang="0">
                  <a:pos x="39" y="0"/>
                </a:cxn>
                <a:cxn ang="0">
                  <a:pos x="39" y="0"/>
                </a:cxn>
                <a:cxn ang="0">
                  <a:pos x="46" y="0"/>
                </a:cxn>
                <a:cxn ang="0">
                  <a:pos x="46" y="19"/>
                </a:cxn>
                <a:cxn ang="0">
                  <a:pos x="46" y="19"/>
                </a:cxn>
                <a:cxn ang="0">
                  <a:pos x="36" y="17"/>
                </a:cxn>
                <a:cxn ang="0">
                  <a:pos x="36" y="17"/>
                </a:cxn>
                <a:cxn ang="0">
                  <a:pos x="30" y="17"/>
                </a:cxn>
                <a:cxn ang="0">
                  <a:pos x="25" y="20"/>
                </a:cxn>
                <a:cxn ang="0">
                  <a:pos x="22" y="27"/>
                </a:cxn>
                <a:cxn ang="0">
                  <a:pos x="20" y="36"/>
                </a:cxn>
                <a:cxn ang="0">
                  <a:pos x="20" y="65"/>
                </a:cxn>
                <a:cxn ang="0">
                  <a:pos x="0" y="65"/>
                </a:cxn>
                <a:cxn ang="0">
                  <a:pos x="0" y="1"/>
                </a:cxn>
              </a:cxnLst>
              <a:rect l="0" t="0" r="r" b="b"/>
              <a:pathLst>
                <a:path w="46" h="65">
                  <a:moveTo>
                    <a:pt x="0" y="1"/>
                  </a:moveTo>
                  <a:lnTo>
                    <a:pt x="20" y="1"/>
                  </a:lnTo>
                  <a:lnTo>
                    <a:pt x="20" y="11"/>
                  </a:lnTo>
                  <a:lnTo>
                    <a:pt x="20" y="11"/>
                  </a:lnTo>
                  <a:lnTo>
                    <a:pt x="20" y="11"/>
                  </a:lnTo>
                  <a:lnTo>
                    <a:pt x="24" y="6"/>
                  </a:lnTo>
                  <a:lnTo>
                    <a:pt x="28" y="3"/>
                  </a:lnTo>
                  <a:lnTo>
                    <a:pt x="33" y="0"/>
                  </a:lnTo>
                  <a:lnTo>
                    <a:pt x="39" y="0"/>
                  </a:lnTo>
                  <a:lnTo>
                    <a:pt x="39" y="0"/>
                  </a:lnTo>
                  <a:lnTo>
                    <a:pt x="46" y="0"/>
                  </a:lnTo>
                  <a:lnTo>
                    <a:pt x="46" y="19"/>
                  </a:lnTo>
                  <a:lnTo>
                    <a:pt x="46" y="19"/>
                  </a:lnTo>
                  <a:lnTo>
                    <a:pt x="36" y="17"/>
                  </a:lnTo>
                  <a:lnTo>
                    <a:pt x="36" y="17"/>
                  </a:lnTo>
                  <a:lnTo>
                    <a:pt x="30" y="17"/>
                  </a:lnTo>
                  <a:lnTo>
                    <a:pt x="25" y="20"/>
                  </a:lnTo>
                  <a:lnTo>
                    <a:pt x="22" y="27"/>
                  </a:lnTo>
                  <a:lnTo>
                    <a:pt x="20" y="36"/>
                  </a:lnTo>
                  <a:lnTo>
                    <a:pt x="20" y="65"/>
                  </a:lnTo>
                  <a:lnTo>
                    <a:pt x="0" y="65"/>
                  </a:lnTo>
                  <a:lnTo>
                    <a:pt x="0" y="1"/>
                  </a:lnTo>
                  <a:close/>
                </a:path>
              </a:pathLst>
            </a:custGeom>
            <a:solidFill>
              <a:srgbClr val="009EDB"/>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77" name="Freeform 301"/>
            <p:cNvSpPr>
              <a:spLocks noChangeAspect="1"/>
            </p:cNvSpPr>
            <p:nvPr/>
          </p:nvSpPr>
          <p:spPr bwMode="auto">
            <a:xfrm>
              <a:off x="5498" y="727"/>
              <a:ext cx="11" cy="12"/>
            </a:xfrm>
            <a:custGeom>
              <a:avLst/>
              <a:gdLst/>
              <a:ahLst/>
              <a:cxnLst>
                <a:cxn ang="0">
                  <a:pos x="13" y="0"/>
                </a:cxn>
                <a:cxn ang="0">
                  <a:pos x="13" y="0"/>
                </a:cxn>
                <a:cxn ang="0">
                  <a:pos x="16" y="2"/>
                </a:cxn>
                <a:cxn ang="0">
                  <a:pos x="21" y="3"/>
                </a:cxn>
                <a:cxn ang="0">
                  <a:pos x="22" y="8"/>
                </a:cxn>
                <a:cxn ang="0">
                  <a:pos x="24" y="11"/>
                </a:cxn>
                <a:cxn ang="0">
                  <a:pos x="24" y="11"/>
                </a:cxn>
                <a:cxn ang="0">
                  <a:pos x="22" y="16"/>
                </a:cxn>
                <a:cxn ang="0">
                  <a:pos x="21" y="19"/>
                </a:cxn>
                <a:cxn ang="0">
                  <a:pos x="16" y="22"/>
                </a:cxn>
                <a:cxn ang="0">
                  <a:pos x="13" y="24"/>
                </a:cxn>
                <a:cxn ang="0">
                  <a:pos x="13" y="24"/>
                </a:cxn>
                <a:cxn ang="0">
                  <a:pos x="8" y="22"/>
                </a:cxn>
                <a:cxn ang="0">
                  <a:pos x="3" y="21"/>
                </a:cxn>
                <a:cxn ang="0">
                  <a:pos x="2" y="16"/>
                </a:cxn>
                <a:cxn ang="0">
                  <a:pos x="0" y="13"/>
                </a:cxn>
                <a:cxn ang="0">
                  <a:pos x="0" y="13"/>
                </a:cxn>
                <a:cxn ang="0">
                  <a:pos x="2" y="8"/>
                </a:cxn>
                <a:cxn ang="0">
                  <a:pos x="3" y="3"/>
                </a:cxn>
                <a:cxn ang="0">
                  <a:pos x="8" y="2"/>
                </a:cxn>
                <a:cxn ang="0">
                  <a:pos x="13" y="0"/>
                </a:cxn>
                <a:cxn ang="0">
                  <a:pos x="13" y="0"/>
                </a:cxn>
              </a:cxnLst>
              <a:rect l="0" t="0" r="r" b="b"/>
              <a:pathLst>
                <a:path w="24" h="24">
                  <a:moveTo>
                    <a:pt x="13" y="0"/>
                  </a:moveTo>
                  <a:lnTo>
                    <a:pt x="13" y="0"/>
                  </a:lnTo>
                  <a:lnTo>
                    <a:pt x="16" y="2"/>
                  </a:lnTo>
                  <a:lnTo>
                    <a:pt x="21" y="3"/>
                  </a:lnTo>
                  <a:lnTo>
                    <a:pt x="22" y="8"/>
                  </a:lnTo>
                  <a:lnTo>
                    <a:pt x="24" y="11"/>
                  </a:lnTo>
                  <a:lnTo>
                    <a:pt x="24" y="11"/>
                  </a:lnTo>
                  <a:lnTo>
                    <a:pt x="22" y="16"/>
                  </a:lnTo>
                  <a:lnTo>
                    <a:pt x="21" y="19"/>
                  </a:lnTo>
                  <a:lnTo>
                    <a:pt x="16" y="22"/>
                  </a:lnTo>
                  <a:lnTo>
                    <a:pt x="13" y="24"/>
                  </a:lnTo>
                  <a:lnTo>
                    <a:pt x="13" y="24"/>
                  </a:lnTo>
                  <a:lnTo>
                    <a:pt x="8" y="22"/>
                  </a:lnTo>
                  <a:lnTo>
                    <a:pt x="3" y="21"/>
                  </a:lnTo>
                  <a:lnTo>
                    <a:pt x="2" y="16"/>
                  </a:lnTo>
                  <a:lnTo>
                    <a:pt x="0" y="13"/>
                  </a:lnTo>
                  <a:lnTo>
                    <a:pt x="0" y="13"/>
                  </a:lnTo>
                  <a:lnTo>
                    <a:pt x="2" y="8"/>
                  </a:lnTo>
                  <a:lnTo>
                    <a:pt x="3" y="3"/>
                  </a:lnTo>
                  <a:lnTo>
                    <a:pt x="8" y="2"/>
                  </a:lnTo>
                  <a:lnTo>
                    <a:pt x="13" y="0"/>
                  </a:lnTo>
                  <a:lnTo>
                    <a:pt x="13" y="0"/>
                  </a:lnTo>
                  <a:close/>
                </a:path>
              </a:pathLst>
            </a:custGeom>
            <a:solidFill>
              <a:srgbClr val="009EDB"/>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78" name="Freeform 302"/>
            <p:cNvSpPr>
              <a:spLocks noChangeAspect="1"/>
            </p:cNvSpPr>
            <p:nvPr/>
          </p:nvSpPr>
          <p:spPr bwMode="auto">
            <a:xfrm>
              <a:off x="5417" y="705"/>
              <a:ext cx="23" cy="30"/>
            </a:xfrm>
            <a:custGeom>
              <a:avLst/>
              <a:gdLst/>
              <a:ahLst/>
              <a:cxnLst>
                <a:cxn ang="0">
                  <a:pos x="0" y="1"/>
                </a:cxn>
                <a:cxn ang="0">
                  <a:pos x="21" y="1"/>
                </a:cxn>
                <a:cxn ang="0">
                  <a:pos x="21" y="11"/>
                </a:cxn>
                <a:cxn ang="0">
                  <a:pos x="21" y="11"/>
                </a:cxn>
                <a:cxn ang="0">
                  <a:pos x="21" y="11"/>
                </a:cxn>
                <a:cxn ang="0">
                  <a:pos x="24" y="6"/>
                </a:cxn>
                <a:cxn ang="0">
                  <a:pos x="29" y="3"/>
                </a:cxn>
                <a:cxn ang="0">
                  <a:pos x="34" y="0"/>
                </a:cxn>
                <a:cxn ang="0">
                  <a:pos x="40" y="0"/>
                </a:cxn>
                <a:cxn ang="0">
                  <a:pos x="40" y="0"/>
                </a:cxn>
                <a:cxn ang="0">
                  <a:pos x="46" y="0"/>
                </a:cxn>
                <a:cxn ang="0">
                  <a:pos x="46" y="19"/>
                </a:cxn>
                <a:cxn ang="0">
                  <a:pos x="46" y="19"/>
                </a:cxn>
                <a:cxn ang="0">
                  <a:pos x="38" y="17"/>
                </a:cxn>
                <a:cxn ang="0">
                  <a:pos x="38" y="17"/>
                </a:cxn>
                <a:cxn ang="0">
                  <a:pos x="32" y="17"/>
                </a:cxn>
                <a:cxn ang="0">
                  <a:pos x="26" y="20"/>
                </a:cxn>
                <a:cxn ang="0">
                  <a:pos x="22" y="27"/>
                </a:cxn>
                <a:cxn ang="0">
                  <a:pos x="21" y="36"/>
                </a:cxn>
                <a:cxn ang="0">
                  <a:pos x="21" y="65"/>
                </a:cxn>
                <a:cxn ang="0">
                  <a:pos x="0" y="65"/>
                </a:cxn>
                <a:cxn ang="0">
                  <a:pos x="0" y="1"/>
                </a:cxn>
              </a:cxnLst>
              <a:rect l="0" t="0" r="r" b="b"/>
              <a:pathLst>
                <a:path w="46" h="65">
                  <a:moveTo>
                    <a:pt x="0" y="1"/>
                  </a:moveTo>
                  <a:lnTo>
                    <a:pt x="21" y="1"/>
                  </a:lnTo>
                  <a:lnTo>
                    <a:pt x="21" y="11"/>
                  </a:lnTo>
                  <a:lnTo>
                    <a:pt x="21" y="11"/>
                  </a:lnTo>
                  <a:lnTo>
                    <a:pt x="21" y="11"/>
                  </a:lnTo>
                  <a:lnTo>
                    <a:pt x="24" y="6"/>
                  </a:lnTo>
                  <a:lnTo>
                    <a:pt x="29" y="3"/>
                  </a:lnTo>
                  <a:lnTo>
                    <a:pt x="34" y="0"/>
                  </a:lnTo>
                  <a:lnTo>
                    <a:pt x="40" y="0"/>
                  </a:lnTo>
                  <a:lnTo>
                    <a:pt x="40" y="0"/>
                  </a:lnTo>
                  <a:lnTo>
                    <a:pt x="46" y="0"/>
                  </a:lnTo>
                  <a:lnTo>
                    <a:pt x="46" y="19"/>
                  </a:lnTo>
                  <a:lnTo>
                    <a:pt x="46" y="19"/>
                  </a:lnTo>
                  <a:lnTo>
                    <a:pt x="38" y="17"/>
                  </a:lnTo>
                  <a:lnTo>
                    <a:pt x="38" y="17"/>
                  </a:lnTo>
                  <a:lnTo>
                    <a:pt x="32" y="17"/>
                  </a:lnTo>
                  <a:lnTo>
                    <a:pt x="26" y="20"/>
                  </a:lnTo>
                  <a:lnTo>
                    <a:pt x="22" y="27"/>
                  </a:lnTo>
                  <a:lnTo>
                    <a:pt x="21" y="36"/>
                  </a:lnTo>
                  <a:lnTo>
                    <a:pt x="21" y="65"/>
                  </a:lnTo>
                  <a:lnTo>
                    <a:pt x="0" y="65"/>
                  </a:lnTo>
                  <a:lnTo>
                    <a:pt x="0" y="1"/>
                  </a:lnTo>
                  <a:close/>
                </a:path>
              </a:pathLst>
            </a:custGeom>
            <a:solidFill>
              <a:srgbClr val="009EDB"/>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79" name="Freeform 303"/>
            <p:cNvSpPr>
              <a:spLocks noChangeAspect="1" noEditPoints="1"/>
            </p:cNvSpPr>
            <p:nvPr/>
          </p:nvSpPr>
          <p:spPr bwMode="auto">
            <a:xfrm>
              <a:off x="5450" y="705"/>
              <a:ext cx="33" cy="33"/>
            </a:xfrm>
            <a:custGeom>
              <a:avLst/>
              <a:gdLst/>
              <a:ahLst/>
              <a:cxnLst>
                <a:cxn ang="0">
                  <a:pos x="66" y="39"/>
                </a:cxn>
                <a:cxn ang="0">
                  <a:pos x="20" y="39"/>
                </a:cxn>
                <a:cxn ang="0">
                  <a:pos x="20" y="39"/>
                </a:cxn>
                <a:cxn ang="0">
                  <a:pos x="22" y="44"/>
                </a:cxn>
                <a:cxn ang="0">
                  <a:pos x="25" y="47"/>
                </a:cxn>
                <a:cxn ang="0">
                  <a:pos x="30" y="50"/>
                </a:cxn>
                <a:cxn ang="0">
                  <a:pos x="35" y="52"/>
                </a:cxn>
                <a:cxn ang="0">
                  <a:pos x="35" y="52"/>
                </a:cxn>
                <a:cxn ang="0">
                  <a:pos x="39" y="50"/>
                </a:cxn>
                <a:cxn ang="0">
                  <a:pos x="44" y="49"/>
                </a:cxn>
                <a:cxn ang="0">
                  <a:pos x="49" y="44"/>
                </a:cxn>
                <a:cxn ang="0">
                  <a:pos x="62" y="55"/>
                </a:cxn>
                <a:cxn ang="0">
                  <a:pos x="62" y="55"/>
                </a:cxn>
                <a:cxn ang="0">
                  <a:pos x="57" y="60"/>
                </a:cxn>
                <a:cxn ang="0">
                  <a:pos x="51" y="63"/>
                </a:cxn>
                <a:cxn ang="0">
                  <a:pos x="43" y="66"/>
                </a:cxn>
                <a:cxn ang="0">
                  <a:pos x="35" y="66"/>
                </a:cxn>
                <a:cxn ang="0">
                  <a:pos x="35" y="66"/>
                </a:cxn>
                <a:cxn ang="0">
                  <a:pos x="28" y="66"/>
                </a:cxn>
                <a:cxn ang="0">
                  <a:pos x="20" y="65"/>
                </a:cxn>
                <a:cxn ang="0">
                  <a:pos x="16" y="61"/>
                </a:cxn>
                <a:cxn ang="0">
                  <a:pos x="9" y="57"/>
                </a:cxn>
                <a:cxn ang="0">
                  <a:pos x="6" y="52"/>
                </a:cxn>
                <a:cxn ang="0">
                  <a:pos x="3" y="47"/>
                </a:cxn>
                <a:cxn ang="0">
                  <a:pos x="0" y="41"/>
                </a:cxn>
                <a:cxn ang="0">
                  <a:pos x="0" y="33"/>
                </a:cxn>
                <a:cxn ang="0">
                  <a:pos x="0" y="33"/>
                </a:cxn>
                <a:cxn ang="0">
                  <a:pos x="0" y="27"/>
                </a:cxn>
                <a:cxn ang="0">
                  <a:pos x="1" y="20"/>
                </a:cxn>
                <a:cxn ang="0">
                  <a:pos x="5" y="14"/>
                </a:cxn>
                <a:cxn ang="0">
                  <a:pos x="9" y="9"/>
                </a:cxn>
                <a:cxn ang="0">
                  <a:pos x="14" y="4"/>
                </a:cxn>
                <a:cxn ang="0">
                  <a:pos x="19" y="1"/>
                </a:cxn>
                <a:cxn ang="0">
                  <a:pos x="25" y="0"/>
                </a:cxn>
                <a:cxn ang="0">
                  <a:pos x="33" y="0"/>
                </a:cxn>
                <a:cxn ang="0">
                  <a:pos x="33" y="0"/>
                </a:cxn>
                <a:cxn ang="0">
                  <a:pos x="41" y="0"/>
                </a:cxn>
                <a:cxn ang="0">
                  <a:pos x="47" y="1"/>
                </a:cxn>
                <a:cxn ang="0">
                  <a:pos x="54" y="6"/>
                </a:cxn>
                <a:cxn ang="0">
                  <a:pos x="59" y="11"/>
                </a:cxn>
                <a:cxn ang="0">
                  <a:pos x="62" y="15"/>
                </a:cxn>
                <a:cxn ang="0">
                  <a:pos x="65" y="23"/>
                </a:cxn>
                <a:cxn ang="0">
                  <a:pos x="66" y="30"/>
                </a:cxn>
                <a:cxn ang="0">
                  <a:pos x="66" y="39"/>
                </a:cxn>
                <a:cxn ang="0">
                  <a:pos x="66" y="39"/>
                </a:cxn>
                <a:cxn ang="0">
                  <a:pos x="46" y="25"/>
                </a:cxn>
                <a:cxn ang="0">
                  <a:pos x="46" y="25"/>
                </a:cxn>
                <a:cxn ang="0">
                  <a:pos x="44" y="20"/>
                </a:cxn>
                <a:cxn ang="0">
                  <a:pos x="43" y="17"/>
                </a:cxn>
                <a:cxn ang="0">
                  <a:pos x="38" y="14"/>
                </a:cxn>
                <a:cxn ang="0">
                  <a:pos x="33" y="14"/>
                </a:cxn>
                <a:cxn ang="0">
                  <a:pos x="33" y="14"/>
                </a:cxn>
                <a:cxn ang="0">
                  <a:pos x="28" y="14"/>
                </a:cxn>
                <a:cxn ang="0">
                  <a:pos x="24" y="17"/>
                </a:cxn>
                <a:cxn ang="0">
                  <a:pos x="20" y="20"/>
                </a:cxn>
                <a:cxn ang="0">
                  <a:pos x="20" y="25"/>
                </a:cxn>
                <a:cxn ang="0">
                  <a:pos x="46" y="25"/>
                </a:cxn>
              </a:cxnLst>
              <a:rect l="0" t="0" r="r" b="b"/>
              <a:pathLst>
                <a:path w="66" h="66">
                  <a:moveTo>
                    <a:pt x="66" y="39"/>
                  </a:moveTo>
                  <a:lnTo>
                    <a:pt x="20" y="39"/>
                  </a:lnTo>
                  <a:lnTo>
                    <a:pt x="20" y="39"/>
                  </a:lnTo>
                  <a:lnTo>
                    <a:pt x="22" y="44"/>
                  </a:lnTo>
                  <a:lnTo>
                    <a:pt x="25" y="47"/>
                  </a:lnTo>
                  <a:lnTo>
                    <a:pt x="30" y="50"/>
                  </a:lnTo>
                  <a:lnTo>
                    <a:pt x="35" y="52"/>
                  </a:lnTo>
                  <a:lnTo>
                    <a:pt x="35" y="52"/>
                  </a:lnTo>
                  <a:lnTo>
                    <a:pt x="39" y="50"/>
                  </a:lnTo>
                  <a:lnTo>
                    <a:pt x="44" y="49"/>
                  </a:lnTo>
                  <a:lnTo>
                    <a:pt x="49" y="44"/>
                  </a:lnTo>
                  <a:lnTo>
                    <a:pt x="62" y="55"/>
                  </a:lnTo>
                  <a:lnTo>
                    <a:pt x="62" y="55"/>
                  </a:lnTo>
                  <a:lnTo>
                    <a:pt x="57" y="60"/>
                  </a:lnTo>
                  <a:lnTo>
                    <a:pt x="51" y="63"/>
                  </a:lnTo>
                  <a:lnTo>
                    <a:pt x="43" y="66"/>
                  </a:lnTo>
                  <a:lnTo>
                    <a:pt x="35" y="66"/>
                  </a:lnTo>
                  <a:lnTo>
                    <a:pt x="35" y="66"/>
                  </a:lnTo>
                  <a:lnTo>
                    <a:pt x="28" y="66"/>
                  </a:lnTo>
                  <a:lnTo>
                    <a:pt x="20" y="65"/>
                  </a:lnTo>
                  <a:lnTo>
                    <a:pt x="16" y="61"/>
                  </a:lnTo>
                  <a:lnTo>
                    <a:pt x="9" y="57"/>
                  </a:lnTo>
                  <a:lnTo>
                    <a:pt x="6" y="52"/>
                  </a:lnTo>
                  <a:lnTo>
                    <a:pt x="3" y="47"/>
                  </a:lnTo>
                  <a:lnTo>
                    <a:pt x="0" y="41"/>
                  </a:lnTo>
                  <a:lnTo>
                    <a:pt x="0" y="33"/>
                  </a:lnTo>
                  <a:lnTo>
                    <a:pt x="0" y="33"/>
                  </a:lnTo>
                  <a:lnTo>
                    <a:pt x="0" y="27"/>
                  </a:lnTo>
                  <a:lnTo>
                    <a:pt x="1" y="20"/>
                  </a:lnTo>
                  <a:lnTo>
                    <a:pt x="5" y="14"/>
                  </a:lnTo>
                  <a:lnTo>
                    <a:pt x="9" y="9"/>
                  </a:lnTo>
                  <a:lnTo>
                    <a:pt x="14" y="4"/>
                  </a:lnTo>
                  <a:lnTo>
                    <a:pt x="19" y="1"/>
                  </a:lnTo>
                  <a:lnTo>
                    <a:pt x="25" y="0"/>
                  </a:lnTo>
                  <a:lnTo>
                    <a:pt x="33" y="0"/>
                  </a:lnTo>
                  <a:lnTo>
                    <a:pt x="33" y="0"/>
                  </a:lnTo>
                  <a:lnTo>
                    <a:pt x="41" y="0"/>
                  </a:lnTo>
                  <a:lnTo>
                    <a:pt x="47" y="1"/>
                  </a:lnTo>
                  <a:lnTo>
                    <a:pt x="54" y="6"/>
                  </a:lnTo>
                  <a:lnTo>
                    <a:pt x="59" y="11"/>
                  </a:lnTo>
                  <a:lnTo>
                    <a:pt x="62" y="15"/>
                  </a:lnTo>
                  <a:lnTo>
                    <a:pt x="65" y="23"/>
                  </a:lnTo>
                  <a:lnTo>
                    <a:pt x="66" y="30"/>
                  </a:lnTo>
                  <a:lnTo>
                    <a:pt x="66" y="39"/>
                  </a:lnTo>
                  <a:lnTo>
                    <a:pt x="66" y="39"/>
                  </a:lnTo>
                  <a:close/>
                  <a:moveTo>
                    <a:pt x="46" y="25"/>
                  </a:moveTo>
                  <a:lnTo>
                    <a:pt x="46" y="25"/>
                  </a:lnTo>
                  <a:lnTo>
                    <a:pt x="44" y="20"/>
                  </a:lnTo>
                  <a:lnTo>
                    <a:pt x="43" y="17"/>
                  </a:lnTo>
                  <a:lnTo>
                    <a:pt x="38" y="14"/>
                  </a:lnTo>
                  <a:lnTo>
                    <a:pt x="33" y="14"/>
                  </a:lnTo>
                  <a:lnTo>
                    <a:pt x="33" y="14"/>
                  </a:lnTo>
                  <a:lnTo>
                    <a:pt x="28" y="14"/>
                  </a:lnTo>
                  <a:lnTo>
                    <a:pt x="24" y="17"/>
                  </a:lnTo>
                  <a:lnTo>
                    <a:pt x="20" y="20"/>
                  </a:lnTo>
                  <a:lnTo>
                    <a:pt x="20" y="25"/>
                  </a:lnTo>
                  <a:lnTo>
                    <a:pt x="46" y="25"/>
                  </a:lnTo>
                  <a:close/>
                </a:path>
              </a:pathLst>
            </a:custGeom>
            <a:solidFill>
              <a:srgbClr val="009EDB"/>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80" name="Freeform 304"/>
            <p:cNvSpPr>
              <a:spLocks noChangeAspect="1" noEditPoints="1"/>
            </p:cNvSpPr>
            <p:nvPr/>
          </p:nvSpPr>
          <p:spPr bwMode="auto">
            <a:xfrm>
              <a:off x="5192" y="705"/>
              <a:ext cx="33" cy="33"/>
            </a:xfrm>
            <a:custGeom>
              <a:avLst/>
              <a:gdLst/>
              <a:ahLst/>
              <a:cxnLst>
                <a:cxn ang="0">
                  <a:pos x="65" y="39"/>
                </a:cxn>
                <a:cxn ang="0">
                  <a:pos x="19" y="39"/>
                </a:cxn>
                <a:cxn ang="0">
                  <a:pos x="19" y="39"/>
                </a:cxn>
                <a:cxn ang="0">
                  <a:pos x="20" y="44"/>
                </a:cxn>
                <a:cxn ang="0">
                  <a:pos x="25" y="47"/>
                </a:cxn>
                <a:cxn ang="0">
                  <a:pos x="30" y="50"/>
                </a:cxn>
                <a:cxn ang="0">
                  <a:pos x="35" y="52"/>
                </a:cxn>
                <a:cxn ang="0">
                  <a:pos x="35" y="52"/>
                </a:cxn>
                <a:cxn ang="0">
                  <a:pos x="40" y="50"/>
                </a:cxn>
                <a:cxn ang="0">
                  <a:pos x="43" y="49"/>
                </a:cxn>
                <a:cxn ang="0">
                  <a:pos x="49" y="44"/>
                </a:cxn>
                <a:cxn ang="0">
                  <a:pos x="62" y="55"/>
                </a:cxn>
                <a:cxn ang="0">
                  <a:pos x="62" y="55"/>
                </a:cxn>
                <a:cxn ang="0">
                  <a:pos x="57" y="60"/>
                </a:cxn>
                <a:cxn ang="0">
                  <a:pos x="49" y="63"/>
                </a:cxn>
                <a:cxn ang="0">
                  <a:pos x="43" y="66"/>
                </a:cxn>
                <a:cxn ang="0">
                  <a:pos x="35" y="66"/>
                </a:cxn>
                <a:cxn ang="0">
                  <a:pos x="35" y="66"/>
                </a:cxn>
                <a:cxn ang="0">
                  <a:pos x="27" y="66"/>
                </a:cxn>
                <a:cxn ang="0">
                  <a:pos x="20" y="65"/>
                </a:cxn>
                <a:cxn ang="0">
                  <a:pos x="14" y="61"/>
                </a:cxn>
                <a:cxn ang="0">
                  <a:pos x="9" y="57"/>
                </a:cxn>
                <a:cxn ang="0">
                  <a:pos x="5" y="52"/>
                </a:cxn>
                <a:cxn ang="0">
                  <a:pos x="1" y="47"/>
                </a:cxn>
                <a:cxn ang="0">
                  <a:pos x="0" y="41"/>
                </a:cxn>
                <a:cxn ang="0">
                  <a:pos x="0" y="33"/>
                </a:cxn>
                <a:cxn ang="0">
                  <a:pos x="0" y="33"/>
                </a:cxn>
                <a:cxn ang="0">
                  <a:pos x="0" y="27"/>
                </a:cxn>
                <a:cxn ang="0">
                  <a:pos x="1" y="20"/>
                </a:cxn>
                <a:cxn ang="0">
                  <a:pos x="5" y="14"/>
                </a:cxn>
                <a:cxn ang="0">
                  <a:pos x="8" y="9"/>
                </a:cxn>
                <a:cxn ang="0">
                  <a:pos x="13" y="4"/>
                </a:cxn>
                <a:cxn ang="0">
                  <a:pos x="19" y="1"/>
                </a:cxn>
                <a:cxn ang="0">
                  <a:pos x="25" y="0"/>
                </a:cxn>
                <a:cxn ang="0">
                  <a:pos x="33" y="0"/>
                </a:cxn>
                <a:cxn ang="0">
                  <a:pos x="33" y="0"/>
                </a:cxn>
                <a:cxn ang="0">
                  <a:pos x="40" y="0"/>
                </a:cxn>
                <a:cxn ang="0">
                  <a:pos x="47" y="1"/>
                </a:cxn>
                <a:cxn ang="0">
                  <a:pos x="52" y="6"/>
                </a:cxn>
                <a:cxn ang="0">
                  <a:pos x="57" y="11"/>
                </a:cxn>
                <a:cxn ang="0">
                  <a:pos x="62" y="15"/>
                </a:cxn>
                <a:cxn ang="0">
                  <a:pos x="63" y="23"/>
                </a:cxn>
                <a:cxn ang="0">
                  <a:pos x="65" y="30"/>
                </a:cxn>
                <a:cxn ang="0">
                  <a:pos x="65" y="39"/>
                </a:cxn>
                <a:cxn ang="0">
                  <a:pos x="65" y="39"/>
                </a:cxn>
                <a:cxn ang="0">
                  <a:pos x="46" y="25"/>
                </a:cxn>
                <a:cxn ang="0">
                  <a:pos x="46" y="25"/>
                </a:cxn>
                <a:cxn ang="0">
                  <a:pos x="44" y="20"/>
                </a:cxn>
                <a:cxn ang="0">
                  <a:pos x="41" y="17"/>
                </a:cxn>
                <a:cxn ang="0">
                  <a:pos x="38" y="14"/>
                </a:cxn>
                <a:cxn ang="0">
                  <a:pos x="33" y="14"/>
                </a:cxn>
                <a:cxn ang="0">
                  <a:pos x="33" y="14"/>
                </a:cxn>
                <a:cxn ang="0">
                  <a:pos x="27" y="14"/>
                </a:cxn>
                <a:cxn ang="0">
                  <a:pos x="24" y="17"/>
                </a:cxn>
                <a:cxn ang="0">
                  <a:pos x="20" y="20"/>
                </a:cxn>
                <a:cxn ang="0">
                  <a:pos x="19" y="25"/>
                </a:cxn>
                <a:cxn ang="0">
                  <a:pos x="46" y="25"/>
                </a:cxn>
              </a:cxnLst>
              <a:rect l="0" t="0" r="r" b="b"/>
              <a:pathLst>
                <a:path w="65" h="66">
                  <a:moveTo>
                    <a:pt x="65" y="39"/>
                  </a:moveTo>
                  <a:lnTo>
                    <a:pt x="19" y="39"/>
                  </a:lnTo>
                  <a:lnTo>
                    <a:pt x="19" y="39"/>
                  </a:lnTo>
                  <a:lnTo>
                    <a:pt x="20" y="44"/>
                  </a:lnTo>
                  <a:lnTo>
                    <a:pt x="25" y="47"/>
                  </a:lnTo>
                  <a:lnTo>
                    <a:pt x="30" y="50"/>
                  </a:lnTo>
                  <a:lnTo>
                    <a:pt x="35" y="52"/>
                  </a:lnTo>
                  <a:lnTo>
                    <a:pt x="35" y="52"/>
                  </a:lnTo>
                  <a:lnTo>
                    <a:pt x="40" y="50"/>
                  </a:lnTo>
                  <a:lnTo>
                    <a:pt x="43" y="49"/>
                  </a:lnTo>
                  <a:lnTo>
                    <a:pt x="49" y="44"/>
                  </a:lnTo>
                  <a:lnTo>
                    <a:pt x="62" y="55"/>
                  </a:lnTo>
                  <a:lnTo>
                    <a:pt x="62" y="55"/>
                  </a:lnTo>
                  <a:lnTo>
                    <a:pt x="57" y="60"/>
                  </a:lnTo>
                  <a:lnTo>
                    <a:pt x="49" y="63"/>
                  </a:lnTo>
                  <a:lnTo>
                    <a:pt x="43" y="66"/>
                  </a:lnTo>
                  <a:lnTo>
                    <a:pt x="35" y="66"/>
                  </a:lnTo>
                  <a:lnTo>
                    <a:pt x="35" y="66"/>
                  </a:lnTo>
                  <a:lnTo>
                    <a:pt x="27" y="66"/>
                  </a:lnTo>
                  <a:lnTo>
                    <a:pt x="20" y="65"/>
                  </a:lnTo>
                  <a:lnTo>
                    <a:pt x="14" y="61"/>
                  </a:lnTo>
                  <a:lnTo>
                    <a:pt x="9" y="57"/>
                  </a:lnTo>
                  <a:lnTo>
                    <a:pt x="5" y="52"/>
                  </a:lnTo>
                  <a:lnTo>
                    <a:pt x="1" y="47"/>
                  </a:lnTo>
                  <a:lnTo>
                    <a:pt x="0" y="41"/>
                  </a:lnTo>
                  <a:lnTo>
                    <a:pt x="0" y="33"/>
                  </a:lnTo>
                  <a:lnTo>
                    <a:pt x="0" y="33"/>
                  </a:lnTo>
                  <a:lnTo>
                    <a:pt x="0" y="27"/>
                  </a:lnTo>
                  <a:lnTo>
                    <a:pt x="1" y="20"/>
                  </a:lnTo>
                  <a:lnTo>
                    <a:pt x="5" y="14"/>
                  </a:lnTo>
                  <a:lnTo>
                    <a:pt x="8" y="9"/>
                  </a:lnTo>
                  <a:lnTo>
                    <a:pt x="13" y="4"/>
                  </a:lnTo>
                  <a:lnTo>
                    <a:pt x="19" y="1"/>
                  </a:lnTo>
                  <a:lnTo>
                    <a:pt x="25" y="0"/>
                  </a:lnTo>
                  <a:lnTo>
                    <a:pt x="33" y="0"/>
                  </a:lnTo>
                  <a:lnTo>
                    <a:pt x="33" y="0"/>
                  </a:lnTo>
                  <a:lnTo>
                    <a:pt x="40" y="0"/>
                  </a:lnTo>
                  <a:lnTo>
                    <a:pt x="47" y="1"/>
                  </a:lnTo>
                  <a:lnTo>
                    <a:pt x="52" y="6"/>
                  </a:lnTo>
                  <a:lnTo>
                    <a:pt x="57" y="11"/>
                  </a:lnTo>
                  <a:lnTo>
                    <a:pt x="62" y="15"/>
                  </a:lnTo>
                  <a:lnTo>
                    <a:pt x="63" y="23"/>
                  </a:lnTo>
                  <a:lnTo>
                    <a:pt x="65" y="30"/>
                  </a:lnTo>
                  <a:lnTo>
                    <a:pt x="65" y="39"/>
                  </a:lnTo>
                  <a:lnTo>
                    <a:pt x="65" y="39"/>
                  </a:lnTo>
                  <a:close/>
                  <a:moveTo>
                    <a:pt x="46" y="25"/>
                  </a:moveTo>
                  <a:lnTo>
                    <a:pt x="46" y="25"/>
                  </a:lnTo>
                  <a:lnTo>
                    <a:pt x="44" y="20"/>
                  </a:lnTo>
                  <a:lnTo>
                    <a:pt x="41" y="17"/>
                  </a:lnTo>
                  <a:lnTo>
                    <a:pt x="38" y="14"/>
                  </a:lnTo>
                  <a:lnTo>
                    <a:pt x="33" y="14"/>
                  </a:lnTo>
                  <a:lnTo>
                    <a:pt x="33" y="14"/>
                  </a:lnTo>
                  <a:lnTo>
                    <a:pt x="27" y="14"/>
                  </a:lnTo>
                  <a:lnTo>
                    <a:pt x="24" y="17"/>
                  </a:lnTo>
                  <a:lnTo>
                    <a:pt x="20" y="20"/>
                  </a:lnTo>
                  <a:lnTo>
                    <a:pt x="19" y="25"/>
                  </a:lnTo>
                  <a:lnTo>
                    <a:pt x="46" y="25"/>
                  </a:lnTo>
                  <a:close/>
                </a:path>
              </a:pathLst>
            </a:custGeom>
            <a:solidFill>
              <a:srgbClr val="009EDB"/>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81" name="Freeform 305"/>
            <p:cNvSpPr>
              <a:spLocks noChangeAspect="1" noEditPoints="1"/>
            </p:cNvSpPr>
            <p:nvPr/>
          </p:nvSpPr>
          <p:spPr bwMode="auto">
            <a:xfrm>
              <a:off x="4859" y="705"/>
              <a:ext cx="36" cy="33"/>
            </a:xfrm>
            <a:custGeom>
              <a:avLst/>
              <a:gdLst/>
              <a:ahLst/>
              <a:cxnLst>
                <a:cxn ang="0">
                  <a:pos x="70" y="65"/>
                </a:cxn>
                <a:cxn ang="0">
                  <a:pos x="52" y="65"/>
                </a:cxn>
                <a:cxn ang="0">
                  <a:pos x="52" y="57"/>
                </a:cxn>
                <a:cxn ang="0">
                  <a:pos x="52" y="57"/>
                </a:cxn>
                <a:cxn ang="0">
                  <a:pos x="52" y="57"/>
                </a:cxn>
                <a:cxn ang="0">
                  <a:pos x="47" y="60"/>
                </a:cxn>
                <a:cxn ang="0">
                  <a:pos x="43" y="63"/>
                </a:cxn>
                <a:cxn ang="0">
                  <a:pos x="36" y="66"/>
                </a:cxn>
                <a:cxn ang="0">
                  <a:pos x="30" y="66"/>
                </a:cxn>
                <a:cxn ang="0">
                  <a:pos x="30" y="66"/>
                </a:cxn>
                <a:cxn ang="0">
                  <a:pos x="24" y="66"/>
                </a:cxn>
                <a:cxn ang="0">
                  <a:pos x="19" y="65"/>
                </a:cxn>
                <a:cxn ang="0">
                  <a:pos x="12" y="61"/>
                </a:cxn>
                <a:cxn ang="0">
                  <a:pos x="8" y="57"/>
                </a:cxn>
                <a:cxn ang="0">
                  <a:pos x="4" y="52"/>
                </a:cxn>
                <a:cxn ang="0">
                  <a:pos x="1" y="47"/>
                </a:cxn>
                <a:cxn ang="0">
                  <a:pos x="0" y="41"/>
                </a:cxn>
                <a:cxn ang="0">
                  <a:pos x="0" y="33"/>
                </a:cxn>
                <a:cxn ang="0">
                  <a:pos x="0" y="33"/>
                </a:cxn>
                <a:cxn ang="0">
                  <a:pos x="0" y="27"/>
                </a:cxn>
                <a:cxn ang="0">
                  <a:pos x="1" y="20"/>
                </a:cxn>
                <a:cxn ang="0">
                  <a:pos x="4" y="14"/>
                </a:cxn>
                <a:cxn ang="0">
                  <a:pos x="9" y="9"/>
                </a:cxn>
                <a:cxn ang="0">
                  <a:pos x="12" y="4"/>
                </a:cxn>
                <a:cxn ang="0">
                  <a:pos x="19" y="1"/>
                </a:cxn>
                <a:cxn ang="0">
                  <a:pos x="25" y="0"/>
                </a:cxn>
                <a:cxn ang="0">
                  <a:pos x="31" y="0"/>
                </a:cxn>
                <a:cxn ang="0">
                  <a:pos x="31" y="0"/>
                </a:cxn>
                <a:cxn ang="0">
                  <a:pos x="36" y="0"/>
                </a:cxn>
                <a:cxn ang="0">
                  <a:pos x="43" y="1"/>
                </a:cxn>
                <a:cxn ang="0">
                  <a:pos x="46" y="4"/>
                </a:cxn>
                <a:cxn ang="0">
                  <a:pos x="50" y="7"/>
                </a:cxn>
                <a:cxn ang="0">
                  <a:pos x="50" y="7"/>
                </a:cxn>
                <a:cxn ang="0">
                  <a:pos x="50" y="1"/>
                </a:cxn>
                <a:cxn ang="0">
                  <a:pos x="70" y="1"/>
                </a:cxn>
                <a:cxn ang="0">
                  <a:pos x="70" y="65"/>
                </a:cxn>
                <a:cxn ang="0">
                  <a:pos x="36" y="15"/>
                </a:cxn>
                <a:cxn ang="0">
                  <a:pos x="36" y="15"/>
                </a:cxn>
                <a:cxn ang="0">
                  <a:pos x="30" y="17"/>
                </a:cxn>
                <a:cxn ang="0">
                  <a:pos x="24" y="20"/>
                </a:cxn>
                <a:cxn ang="0">
                  <a:pos x="20" y="25"/>
                </a:cxn>
                <a:cxn ang="0">
                  <a:pos x="20" y="33"/>
                </a:cxn>
                <a:cxn ang="0">
                  <a:pos x="20" y="33"/>
                </a:cxn>
                <a:cxn ang="0">
                  <a:pos x="20" y="39"/>
                </a:cxn>
                <a:cxn ang="0">
                  <a:pos x="24" y="46"/>
                </a:cxn>
                <a:cxn ang="0">
                  <a:pos x="30" y="49"/>
                </a:cxn>
                <a:cxn ang="0">
                  <a:pos x="36" y="50"/>
                </a:cxn>
                <a:cxn ang="0">
                  <a:pos x="36" y="50"/>
                </a:cxn>
                <a:cxn ang="0">
                  <a:pos x="43" y="49"/>
                </a:cxn>
                <a:cxn ang="0">
                  <a:pos x="47" y="46"/>
                </a:cxn>
                <a:cxn ang="0">
                  <a:pos x="50" y="39"/>
                </a:cxn>
                <a:cxn ang="0">
                  <a:pos x="52" y="33"/>
                </a:cxn>
                <a:cxn ang="0">
                  <a:pos x="52" y="33"/>
                </a:cxn>
                <a:cxn ang="0">
                  <a:pos x="50" y="25"/>
                </a:cxn>
                <a:cxn ang="0">
                  <a:pos x="47" y="20"/>
                </a:cxn>
                <a:cxn ang="0">
                  <a:pos x="43" y="17"/>
                </a:cxn>
                <a:cxn ang="0">
                  <a:pos x="36" y="15"/>
                </a:cxn>
                <a:cxn ang="0">
                  <a:pos x="36" y="15"/>
                </a:cxn>
              </a:cxnLst>
              <a:rect l="0" t="0" r="r" b="b"/>
              <a:pathLst>
                <a:path w="70" h="66">
                  <a:moveTo>
                    <a:pt x="70" y="65"/>
                  </a:moveTo>
                  <a:lnTo>
                    <a:pt x="52" y="65"/>
                  </a:lnTo>
                  <a:lnTo>
                    <a:pt x="52" y="57"/>
                  </a:lnTo>
                  <a:lnTo>
                    <a:pt x="52" y="57"/>
                  </a:lnTo>
                  <a:lnTo>
                    <a:pt x="52" y="57"/>
                  </a:lnTo>
                  <a:lnTo>
                    <a:pt x="47" y="60"/>
                  </a:lnTo>
                  <a:lnTo>
                    <a:pt x="43" y="63"/>
                  </a:lnTo>
                  <a:lnTo>
                    <a:pt x="36" y="66"/>
                  </a:lnTo>
                  <a:lnTo>
                    <a:pt x="30" y="66"/>
                  </a:lnTo>
                  <a:lnTo>
                    <a:pt x="30" y="66"/>
                  </a:lnTo>
                  <a:lnTo>
                    <a:pt x="24" y="66"/>
                  </a:lnTo>
                  <a:lnTo>
                    <a:pt x="19" y="65"/>
                  </a:lnTo>
                  <a:lnTo>
                    <a:pt x="12" y="61"/>
                  </a:lnTo>
                  <a:lnTo>
                    <a:pt x="8" y="57"/>
                  </a:lnTo>
                  <a:lnTo>
                    <a:pt x="4" y="52"/>
                  </a:lnTo>
                  <a:lnTo>
                    <a:pt x="1" y="47"/>
                  </a:lnTo>
                  <a:lnTo>
                    <a:pt x="0" y="41"/>
                  </a:lnTo>
                  <a:lnTo>
                    <a:pt x="0" y="33"/>
                  </a:lnTo>
                  <a:lnTo>
                    <a:pt x="0" y="33"/>
                  </a:lnTo>
                  <a:lnTo>
                    <a:pt x="0" y="27"/>
                  </a:lnTo>
                  <a:lnTo>
                    <a:pt x="1" y="20"/>
                  </a:lnTo>
                  <a:lnTo>
                    <a:pt x="4" y="14"/>
                  </a:lnTo>
                  <a:lnTo>
                    <a:pt x="9" y="9"/>
                  </a:lnTo>
                  <a:lnTo>
                    <a:pt x="12" y="4"/>
                  </a:lnTo>
                  <a:lnTo>
                    <a:pt x="19" y="1"/>
                  </a:lnTo>
                  <a:lnTo>
                    <a:pt x="25" y="0"/>
                  </a:lnTo>
                  <a:lnTo>
                    <a:pt x="31" y="0"/>
                  </a:lnTo>
                  <a:lnTo>
                    <a:pt x="31" y="0"/>
                  </a:lnTo>
                  <a:lnTo>
                    <a:pt x="36" y="0"/>
                  </a:lnTo>
                  <a:lnTo>
                    <a:pt x="43" y="1"/>
                  </a:lnTo>
                  <a:lnTo>
                    <a:pt x="46" y="4"/>
                  </a:lnTo>
                  <a:lnTo>
                    <a:pt x="50" y="7"/>
                  </a:lnTo>
                  <a:lnTo>
                    <a:pt x="50" y="7"/>
                  </a:lnTo>
                  <a:lnTo>
                    <a:pt x="50" y="1"/>
                  </a:lnTo>
                  <a:lnTo>
                    <a:pt x="70" y="1"/>
                  </a:lnTo>
                  <a:lnTo>
                    <a:pt x="70" y="65"/>
                  </a:lnTo>
                  <a:close/>
                  <a:moveTo>
                    <a:pt x="36" y="15"/>
                  </a:moveTo>
                  <a:lnTo>
                    <a:pt x="36" y="15"/>
                  </a:lnTo>
                  <a:lnTo>
                    <a:pt x="30" y="17"/>
                  </a:lnTo>
                  <a:lnTo>
                    <a:pt x="24" y="20"/>
                  </a:lnTo>
                  <a:lnTo>
                    <a:pt x="20" y="25"/>
                  </a:lnTo>
                  <a:lnTo>
                    <a:pt x="20" y="33"/>
                  </a:lnTo>
                  <a:lnTo>
                    <a:pt x="20" y="33"/>
                  </a:lnTo>
                  <a:lnTo>
                    <a:pt x="20" y="39"/>
                  </a:lnTo>
                  <a:lnTo>
                    <a:pt x="24" y="46"/>
                  </a:lnTo>
                  <a:lnTo>
                    <a:pt x="30" y="49"/>
                  </a:lnTo>
                  <a:lnTo>
                    <a:pt x="36" y="50"/>
                  </a:lnTo>
                  <a:lnTo>
                    <a:pt x="36" y="50"/>
                  </a:lnTo>
                  <a:lnTo>
                    <a:pt x="43" y="49"/>
                  </a:lnTo>
                  <a:lnTo>
                    <a:pt x="47" y="46"/>
                  </a:lnTo>
                  <a:lnTo>
                    <a:pt x="50" y="39"/>
                  </a:lnTo>
                  <a:lnTo>
                    <a:pt x="52" y="33"/>
                  </a:lnTo>
                  <a:lnTo>
                    <a:pt x="52" y="33"/>
                  </a:lnTo>
                  <a:lnTo>
                    <a:pt x="50" y="25"/>
                  </a:lnTo>
                  <a:lnTo>
                    <a:pt x="47" y="20"/>
                  </a:lnTo>
                  <a:lnTo>
                    <a:pt x="43" y="17"/>
                  </a:lnTo>
                  <a:lnTo>
                    <a:pt x="36" y="15"/>
                  </a:lnTo>
                  <a:lnTo>
                    <a:pt x="36" y="15"/>
                  </a:lnTo>
                  <a:close/>
                </a:path>
              </a:pathLst>
            </a:custGeom>
            <a:solidFill>
              <a:srgbClr val="009EDB"/>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82" name="Freeform 306"/>
            <p:cNvSpPr>
              <a:spLocks noChangeAspect="1" noEditPoints="1"/>
            </p:cNvSpPr>
            <p:nvPr/>
          </p:nvSpPr>
          <p:spPr bwMode="auto">
            <a:xfrm>
              <a:off x="5044" y="705"/>
              <a:ext cx="36" cy="47"/>
            </a:xfrm>
            <a:custGeom>
              <a:avLst/>
              <a:gdLst/>
              <a:ahLst/>
              <a:cxnLst>
                <a:cxn ang="0">
                  <a:pos x="0" y="1"/>
                </a:cxn>
                <a:cxn ang="0">
                  <a:pos x="19" y="1"/>
                </a:cxn>
                <a:cxn ang="0">
                  <a:pos x="19" y="9"/>
                </a:cxn>
                <a:cxn ang="0">
                  <a:pos x="19" y="9"/>
                </a:cxn>
                <a:cxn ang="0">
                  <a:pos x="19" y="9"/>
                </a:cxn>
                <a:cxn ang="0">
                  <a:pos x="22" y="4"/>
                </a:cxn>
                <a:cxn ang="0">
                  <a:pos x="27" y="1"/>
                </a:cxn>
                <a:cxn ang="0">
                  <a:pos x="33" y="0"/>
                </a:cxn>
                <a:cxn ang="0">
                  <a:pos x="39" y="0"/>
                </a:cxn>
                <a:cxn ang="0">
                  <a:pos x="39" y="0"/>
                </a:cxn>
                <a:cxn ang="0">
                  <a:pos x="46" y="0"/>
                </a:cxn>
                <a:cxn ang="0">
                  <a:pos x="52" y="1"/>
                </a:cxn>
                <a:cxn ang="0">
                  <a:pos x="57" y="4"/>
                </a:cxn>
                <a:cxn ang="0">
                  <a:pos x="61" y="7"/>
                </a:cxn>
                <a:cxn ang="0">
                  <a:pos x="65" y="12"/>
                </a:cxn>
                <a:cxn ang="0">
                  <a:pos x="68" y="19"/>
                </a:cxn>
                <a:cxn ang="0">
                  <a:pos x="69" y="25"/>
                </a:cxn>
                <a:cxn ang="0">
                  <a:pos x="69" y="33"/>
                </a:cxn>
                <a:cxn ang="0">
                  <a:pos x="69" y="33"/>
                </a:cxn>
                <a:cxn ang="0">
                  <a:pos x="69" y="39"/>
                </a:cxn>
                <a:cxn ang="0">
                  <a:pos x="68" y="46"/>
                </a:cxn>
                <a:cxn ang="0">
                  <a:pos x="65" y="52"/>
                </a:cxn>
                <a:cxn ang="0">
                  <a:pos x="61" y="57"/>
                </a:cxn>
                <a:cxn ang="0">
                  <a:pos x="57" y="61"/>
                </a:cxn>
                <a:cxn ang="0">
                  <a:pos x="50" y="65"/>
                </a:cxn>
                <a:cxn ang="0">
                  <a:pos x="46" y="66"/>
                </a:cxn>
                <a:cxn ang="0">
                  <a:pos x="38" y="66"/>
                </a:cxn>
                <a:cxn ang="0">
                  <a:pos x="38" y="66"/>
                </a:cxn>
                <a:cxn ang="0">
                  <a:pos x="28" y="65"/>
                </a:cxn>
                <a:cxn ang="0">
                  <a:pos x="23" y="63"/>
                </a:cxn>
                <a:cxn ang="0">
                  <a:pos x="20" y="60"/>
                </a:cxn>
                <a:cxn ang="0">
                  <a:pos x="20" y="60"/>
                </a:cxn>
                <a:cxn ang="0">
                  <a:pos x="20" y="95"/>
                </a:cxn>
                <a:cxn ang="0">
                  <a:pos x="0" y="95"/>
                </a:cxn>
                <a:cxn ang="0">
                  <a:pos x="0" y="1"/>
                </a:cxn>
                <a:cxn ang="0">
                  <a:pos x="34" y="50"/>
                </a:cxn>
                <a:cxn ang="0">
                  <a:pos x="34" y="50"/>
                </a:cxn>
                <a:cxn ang="0">
                  <a:pos x="41" y="49"/>
                </a:cxn>
                <a:cxn ang="0">
                  <a:pos x="46" y="46"/>
                </a:cxn>
                <a:cxn ang="0">
                  <a:pos x="49" y="39"/>
                </a:cxn>
                <a:cxn ang="0">
                  <a:pos x="50" y="33"/>
                </a:cxn>
                <a:cxn ang="0">
                  <a:pos x="50" y="33"/>
                </a:cxn>
                <a:cxn ang="0">
                  <a:pos x="49" y="25"/>
                </a:cxn>
                <a:cxn ang="0">
                  <a:pos x="46" y="20"/>
                </a:cxn>
                <a:cxn ang="0">
                  <a:pos x="41" y="17"/>
                </a:cxn>
                <a:cxn ang="0">
                  <a:pos x="34" y="15"/>
                </a:cxn>
                <a:cxn ang="0">
                  <a:pos x="34" y="15"/>
                </a:cxn>
                <a:cxn ang="0">
                  <a:pos x="28" y="17"/>
                </a:cxn>
                <a:cxn ang="0">
                  <a:pos x="23" y="20"/>
                </a:cxn>
                <a:cxn ang="0">
                  <a:pos x="20" y="25"/>
                </a:cxn>
                <a:cxn ang="0">
                  <a:pos x="19" y="33"/>
                </a:cxn>
                <a:cxn ang="0">
                  <a:pos x="19" y="33"/>
                </a:cxn>
                <a:cxn ang="0">
                  <a:pos x="20" y="39"/>
                </a:cxn>
                <a:cxn ang="0">
                  <a:pos x="23" y="46"/>
                </a:cxn>
                <a:cxn ang="0">
                  <a:pos x="28" y="49"/>
                </a:cxn>
                <a:cxn ang="0">
                  <a:pos x="34" y="50"/>
                </a:cxn>
                <a:cxn ang="0">
                  <a:pos x="34" y="50"/>
                </a:cxn>
              </a:cxnLst>
              <a:rect l="0" t="0" r="r" b="b"/>
              <a:pathLst>
                <a:path w="69" h="95">
                  <a:moveTo>
                    <a:pt x="0" y="1"/>
                  </a:moveTo>
                  <a:lnTo>
                    <a:pt x="19" y="1"/>
                  </a:lnTo>
                  <a:lnTo>
                    <a:pt x="19" y="9"/>
                  </a:lnTo>
                  <a:lnTo>
                    <a:pt x="19" y="9"/>
                  </a:lnTo>
                  <a:lnTo>
                    <a:pt x="19" y="9"/>
                  </a:lnTo>
                  <a:lnTo>
                    <a:pt x="22" y="4"/>
                  </a:lnTo>
                  <a:lnTo>
                    <a:pt x="27" y="1"/>
                  </a:lnTo>
                  <a:lnTo>
                    <a:pt x="33" y="0"/>
                  </a:lnTo>
                  <a:lnTo>
                    <a:pt x="39" y="0"/>
                  </a:lnTo>
                  <a:lnTo>
                    <a:pt x="39" y="0"/>
                  </a:lnTo>
                  <a:lnTo>
                    <a:pt x="46" y="0"/>
                  </a:lnTo>
                  <a:lnTo>
                    <a:pt x="52" y="1"/>
                  </a:lnTo>
                  <a:lnTo>
                    <a:pt x="57" y="4"/>
                  </a:lnTo>
                  <a:lnTo>
                    <a:pt x="61" y="7"/>
                  </a:lnTo>
                  <a:lnTo>
                    <a:pt x="65" y="12"/>
                  </a:lnTo>
                  <a:lnTo>
                    <a:pt x="68" y="19"/>
                  </a:lnTo>
                  <a:lnTo>
                    <a:pt x="69" y="25"/>
                  </a:lnTo>
                  <a:lnTo>
                    <a:pt x="69" y="33"/>
                  </a:lnTo>
                  <a:lnTo>
                    <a:pt x="69" y="33"/>
                  </a:lnTo>
                  <a:lnTo>
                    <a:pt x="69" y="39"/>
                  </a:lnTo>
                  <a:lnTo>
                    <a:pt x="68" y="46"/>
                  </a:lnTo>
                  <a:lnTo>
                    <a:pt x="65" y="52"/>
                  </a:lnTo>
                  <a:lnTo>
                    <a:pt x="61" y="57"/>
                  </a:lnTo>
                  <a:lnTo>
                    <a:pt x="57" y="61"/>
                  </a:lnTo>
                  <a:lnTo>
                    <a:pt x="50" y="65"/>
                  </a:lnTo>
                  <a:lnTo>
                    <a:pt x="46" y="66"/>
                  </a:lnTo>
                  <a:lnTo>
                    <a:pt x="38" y="66"/>
                  </a:lnTo>
                  <a:lnTo>
                    <a:pt x="38" y="66"/>
                  </a:lnTo>
                  <a:lnTo>
                    <a:pt x="28" y="65"/>
                  </a:lnTo>
                  <a:lnTo>
                    <a:pt x="23" y="63"/>
                  </a:lnTo>
                  <a:lnTo>
                    <a:pt x="20" y="60"/>
                  </a:lnTo>
                  <a:lnTo>
                    <a:pt x="20" y="60"/>
                  </a:lnTo>
                  <a:lnTo>
                    <a:pt x="20" y="95"/>
                  </a:lnTo>
                  <a:lnTo>
                    <a:pt x="0" y="95"/>
                  </a:lnTo>
                  <a:lnTo>
                    <a:pt x="0" y="1"/>
                  </a:lnTo>
                  <a:close/>
                  <a:moveTo>
                    <a:pt x="34" y="50"/>
                  </a:moveTo>
                  <a:lnTo>
                    <a:pt x="34" y="50"/>
                  </a:lnTo>
                  <a:lnTo>
                    <a:pt x="41" y="49"/>
                  </a:lnTo>
                  <a:lnTo>
                    <a:pt x="46" y="46"/>
                  </a:lnTo>
                  <a:lnTo>
                    <a:pt x="49" y="39"/>
                  </a:lnTo>
                  <a:lnTo>
                    <a:pt x="50" y="33"/>
                  </a:lnTo>
                  <a:lnTo>
                    <a:pt x="50" y="33"/>
                  </a:lnTo>
                  <a:lnTo>
                    <a:pt x="49" y="25"/>
                  </a:lnTo>
                  <a:lnTo>
                    <a:pt x="46" y="20"/>
                  </a:lnTo>
                  <a:lnTo>
                    <a:pt x="41" y="17"/>
                  </a:lnTo>
                  <a:lnTo>
                    <a:pt x="34" y="15"/>
                  </a:lnTo>
                  <a:lnTo>
                    <a:pt x="34" y="15"/>
                  </a:lnTo>
                  <a:lnTo>
                    <a:pt x="28" y="17"/>
                  </a:lnTo>
                  <a:lnTo>
                    <a:pt x="23" y="20"/>
                  </a:lnTo>
                  <a:lnTo>
                    <a:pt x="20" y="25"/>
                  </a:lnTo>
                  <a:lnTo>
                    <a:pt x="19" y="33"/>
                  </a:lnTo>
                  <a:lnTo>
                    <a:pt x="19" y="33"/>
                  </a:lnTo>
                  <a:lnTo>
                    <a:pt x="20" y="39"/>
                  </a:lnTo>
                  <a:lnTo>
                    <a:pt x="23" y="46"/>
                  </a:lnTo>
                  <a:lnTo>
                    <a:pt x="28" y="49"/>
                  </a:lnTo>
                  <a:lnTo>
                    <a:pt x="34" y="50"/>
                  </a:lnTo>
                  <a:lnTo>
                    <a:pt x="34" y="50"/>
                  </a:lnTo>
                  <a:close/>
                </a:path>
              </a:pathLst>
            </a:custGeom>
            <a:solidFill>
              <a:srgbClr val="009EDB"/>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83" name="Freeform 307"/>
            <p:cNvSpPr>
              <a:spLocks noChangeAspect="1"/>
            </p:cNvSpPr>
            <p:nvPr/>
          </p:nvSpPr>
          <p:spPr bwMode="auto">
            <a:xfrm>
              <a:off x="4911" y="705"/>
              <a:ext cx="51" cy="30"/>
            </a:xfrm>
            <a:custGeom>
              <a:avLst/>
              <a:gdLst/>
              <a:ahLst/>
              <a:cxnLst>
                <a:cxn ang="0">
                  <a:pos x="0" y="1"/>
                </a:cxn>
                <a:cxn ang="0">
                  <a:pos x="19" y="1"/>
                </a:cxn>
                <a:cxn ang="0">
                  <a:pos x="19" y="9"/>
                </a:cxn>
                <a:cxn ang="0">
                  <a:pos x="19" y="9"/>
                </a:cxn>
                <a:cxn ang="0">
                  <a:pos x="19" y="9"/>
                </a:cxn>
                <a:cxn ang="0">
                  <a:pos x="22" y="6"/>
                </a:cxn>
                <a:cxn ang="0">
                  <a:pos x="27" y="3"/>
                </a:cxn>
                <a:cxn ang="0">
                  <a:pos x="32" y="0"/>
                </a:cxn>
                <a:cxn ang="0">
                  <a:pos x="38" y="0"/>
                </a:cxn>
                <a:cxn ang="0">
                  <a:pos x="38" y="0"/>
                </a:cxn>
                <a:cxn ang="0">
                  <a:pos x="44" y="0"/>
                </a:cxn>
                <a:cxn ang="0">
                  <a:pos x="51" y="3"/>
                </a:cxn>
                <a:cxn ang="0">
                  <a:pos x="55" y="6"/>
                </a:cxn>
                <a:cxn ang="0">
                  <a:pos x="57" y="11"/>
                </a:cxn>
                <a:cxn ang="0">
                  <a:pos x="57" y="11"/>
                </a:cxn>
                <a:cxn ang="0">
                  <a:pos x="57" y="11"/>
                </a:cxn>
                <a:cxn ang="0">
                  <a:pos x="57" y="11"/>
                </a:cxn>
                <a:cxn ang="0">
                  <a:pos x="62" y="6"/>
                </a:cxn>
                <a:cxn ang="0">
                  <a:pos x="67" y="1"/>
                </a:cxn>
                <a:cxn ang="0">
                  <a:pos x="71" y="0"/>
                </a:cxn>
                <a:cxn ang="0">
                  <a:pos x="79" y="0"/>
                </a:cxn>
                <a:cxn ang="0">
                  <a:pos x="79" y="0"/>
                </a:cxn>
                <a:cxn ang="0">
                  <a:pos x="84" y="0"/>
                </a:cxn>
                <a:cxn ang="0">
                  <a:pos x="89" y="1"/>
                </a:cxn>
                <a:cxn ang="0">
                  <a:pos x="94" y="4"/>
                </a:cxn>
                <a:cxn ang="0">
                  <a:pos x="97" y="7"/>
                </a:cxn>
                <a:cxn ang="0">
                  <a:pos x="100" y="15"/>
                </a:cxn>
                <a:cxn ang="0">
                  <a:pos x="101" y="27"/>
                </a:cxn>
                <a:cxn ang="0">
                  <a:pos x="101" y="65"/>
                </a:cxn>
                <a:cxn ang="0">
                  <a:pos x="81" y="65"/>
                </a:cxn>
                <a:cxn ang="0">
                  <a:pos x="81" y="28"/>
                </a:cxn>
                <a:cxn ang="0">
                  <a:pos x="81" y="28"/>
                </a:cxn>
                <a:cxn ang="0">
                  <a:pos x="81" y="23"/>
                </a:cxn>
                <a:cxn ang="0">
                  <a:pos x="79" y="20"/>
                </a:cxn>
                <a:cxn ang="0">
                  <a:pos x="76" y="17"/>
                </a:cxn>
                <a:cxn ang="0">
                  <a:pos x="71" y="17"/>
                </a:cxn>
                <a:cxn ang="0">
                  <a:pos x="71" y="17"/>
                </a:cxn>
                <a:cxn ang="0">
                  <a:pos x="67" y="17"/>
                </a:cxn>
                <a:cxn ang="0">
                  <a:pos x="63" y="20"/>
                </a:cxn>
                <a:cxn ang="0">
                  <a:pos x="62" y="25"/>
                </a:cxn>
                <a:cxn ang="0">
                  <a:pos x="60" y="31"/>
                </a:cxn>
                <a:cxn ang="0">
                  <a:pos x="60" y="65"/>
                </a:cxn>
                <a:cxn ang="0">
                  <a:pos x="40" y="65"/>
                </a:cxn>
                <a:cxn ang="0">
                  <a:pos x="40" y="31"/>
                </a:cxn>
                <a:cxn ang="0">
                  <a:pos x="40" y="31"/>
                </a:cxn>
                <a:cxn ang="0">
                  <a:pos x="40" y="27"/>
                </a:cxn>
                <a:cxn ang="0">
                  <a:pos x="40" y="22"/>
                </a:cxn>
                <a:cxn ang="0">
                  <a:pos x="36" y="19"/>
                </a:cxn>
                <a:cxn ang="0">
                  <a:pos x="33" y="17"/>
                </a:cxn>
                <a:cxn ang="0">
                  <a:pos x="32" y="17"/>
                </a:cxn>
                <a:cxn ang="0">
                  <a:pos x="32" y="17"/>
                </a:cxn>
                <a:cxn ang="0">
                  <a:pos x="27" y="17"/>
                </a:cxn>
                <a:cxn ang="0">
                  <a:pos x="22" y="20"/>
                </a:cxn>
                <a:cxn ang="0">
                  <a:pos x="21" y="25"/>
                </a:cxn>
                <a:cxn ang="0">
                  <a:pos x="19" y="31"/>
                </a:cxn>
                <a:cxn ang="0">
                  <a:pos x="19" y="65"/>
                </a:cxn>
                <a:cxn ang="0">
                  <a:pos x="0" y="65"/>
                </a:cxn>
                <a:cxn ang="0">
                  <a:pos x="0" y="1"/>
                </a:cxn>
              </a:cxnLst>
              <a:rect l="0" t="0" r="r" b="b"/>
              <a:pathLst>
                <a:path w="101" h="65">
                  <a:moveTo>
                    <a:pt x="0" y="1"/>
                  </a:moveTo>
                  <a:lnTo>
                    <a:pt x="19" y="1"/>
                  </a:lnTo>
                  <a:lnTo>
                    <a:pt x="19" y="9"/>
                  </a:lnTo>
                  <a:lnTo>
                    <a:pt x="19" y="9"/>
                  </a:lnTo>
                  <a:lnTo>
                    <a:pt x="19" y="9"/>
                  </a:lnTo>
                  <a:lnTo>
                    <a:pt x="22" y="6"/>
                  </a:lnTo>
                  <a:lnTo>
                    <a:pt x="27" y="3"/>
                  </a:lnTo>
                  <a:lnTo>
                    <a:pt x="32" y="0"/>
                  </a:lnTo>
                  <a:lnTo>
                    <a:pt x="38" y="0"/>
                  </a:lnTo>
                  <a:lnTo>
                    <a:pt x="38" y="0"/>
                  </a:lnTo>
                  <a:lnTo>
                    <a:pt x="44" y="0"/>
                  </a:lnTo>
                  <a:lnTo>
                    <a:pt x="51" y="3"/>
                  </a:lnTo>
                  <a:lnTo>
                    <a:pt x="55" y="6"/>
                  </a:lnTo>
                  <a:lnTo>
                    <a:pt x="57" y="11"/>
                  </a:lnTo>
                  <a:lnTo>
                    <a:pt x="57" y="11"/>
                  </a:lnTo>
                  <a:lnTo>
                    <a:pt x="57" y="11"/>
                  </a:lnTo>
                  <a:lnTo>
                    <a:pt x="57" y="11"/>
                  </a:lnTo>
                  <a:lnTo>
                    <a:pt x="62" y="6"/>
                  </a:lnTo>
                  <a:lnTo>
                    <a:pt x="67" y="1"/>
                  </a:lnTo>
                  <a:lnTo>
                    <a:pt x="71" y="0"/>
                  </a:lnTo>
                  <a:lnTo>
                    <a:pt x="79" y="0"/>
                  </a:lnTo>
                  <a:lnTo>
                    <a:pt x="79" y="0"/>
                  </a:lnTo>
                  <a:lnTo>
                    <a:pt x="84" y="0"/>
                  </a:lnTo>
                  <a:lnTo>
                    <a:pt x="89" y="1"/>
                  </a:lnTo>
                  <a:lnTo>
                    <a:pt x="94" y="4"/>
                  </a:lnTo>
                  <a:lnTo>
                    <a:pt x="97" y="7"/>
                  </a:lnTo>
                  <a:lnTo>
                    <a:pt x="100" y="15"/>
                  </a:lnTo>
                  <a:lnTo>
                    <a:pt x="101" y="27"/>
                  </a:lnTo>
                  <a:lnTo>
                    <a:pt x="101" y="65"/>
                  </a:lnTo>
                  <a:lnTo>
                    <a:pt x="81" y="65"/>
                  </a:lnTo>
                  <a:lnTo>
                    <a:pt x="81" y="28"/>
                  </a:lnTo>
                  <a:lnTo>
                    <a:pt x="81" y="28"/>
                  </a:lnTo>
                  <a:lnTo>
                    <a:pt x="81" y="23"/>
                  </a:lnTo>
                  <a:lnTo>
                    <a:pt x="79" y="20"/>
                  </a:lnTo>
                  <a:lnTo>
                    <a:pt x="76" y="17"/>
                  </a:lnTo>
                  <a:lnTo>
                    <a:pt x="71" y="17"/>
                  </a:lnTo>
                  <a:lnTo>
                    <a:pt x="71" y="17"/>
                  </a:lnTo>
                  <a:lnTo>
                    <a:pt x="67" y="17"/>
                  </a:lnTo>
                  <a:lnTo>
                    <a:pt x="63" y="20"/>
                  </a:lnTo>
                  <a:lnTo>
                    <a:pt x="62" y="25"/>
                  </a:lnTo>
                  <a:lnTo>
                    <a:pt x="60" y="31"/>
                  </a:lnTo>
                  <a:lnTo>
                    <a:pt x="60" y="65"/>
                  </a:lnTo>
                  <a:lnTo>
                    <a:pt x="40" y="65"/>
                  </a:lnTo>
                  <a:lnTo>
                    <a:pt x="40" y="31"/>
                  </a:lnTo>
                  <a:lnTo>
                    <a:pt x="40" y="31"/>
                  </a:lnTo>
                  <a:lnTo>
                    <a:pt x="40" y="27"/>
                  </a:lnTo>
                  <a:lnTo>
                    <a:pt x="40" y="22"/>
                  </a:lnTo>
                  <a:lnTo>
                    <a:pt x="36" y="19"/>
                  </a:lnTo>
                  <a:lnTo>
                    <a:pt x="33" y="17"/>
                  </a:lnTo>
                  <a:lnTo>
                    <a:pt x="32" y="17"/>
                  </a:lnTo>
                  <a:lnTo>
                    <a:pt x="32" y="17"/>
                  </a:lnTo>
                  <a:lnTo>
                    <a:pt x="27" y="17"/>
                  </a:lnTo>
                  <a:lnTo>
                    <a:pt x="22" y="20"/>
                  </a:lnTo>
                  <a:lnTo>
                    <a:pt x="21" y="25"/>
                  </a:lnTo>
                  <a:lnTo>
                    <a:pt x="19" y="31"/>
                  </a:lnTo>
                  <a:lnTo>
                    <a:pt x="19" y="65"/>
                  </a:lnTo>
                  <a:lnTo>
                    <a:pt x="0" y="65"/>
                  </a:lnTo>
                  <a:lnTo>
                    <a:pt x="0" y="1"/>
                  </a:lnTo>
                  <a:close/>
                </a:path>
              </a:pathLst>
            </a:custGeom>
            <a:solidFill>
              <a:srgbClr val="009EDB"/>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84" name="Freeform 308"/>
            <p:cNvSpPr>
              <a:spLocks noChangeAspect="1"/>
            </p:cNvSpPr>
            <p:nvPr/>
          </p:nvSpPr>
          <p:spPr bwMode="auto">
            <a:xfrm>
              <a:off x="4997" y="705"/>
              <a:ext cx="30" cy="33"/>
            </a:xfrm>
            <a:custGeom>
              <a:avLst/>
              <a:gdLst/>
              <a:ahLst/>
              <a:cxnLst>
                <a:cxn ang="0">
                  <a:pos x="62" y="64"/>
                </a:cxn>
                <a:cxn ang="0">
                  <a:pos x="43" y="64"/>
                </a:cxn>
                <a:cxn ang="0">
                  <a:pos x="43" y="56"/>
                </a:cxn>
                <a:cxn ang="0">
                  <a:pos x="43" y="56"/>
                </a:cxn>
                <a:cxn ang="0">
                  <a:pos x="43" y="56"/>
                </a:cxn>
                <a:cxn ang="0">
                  <a:pos x="40" y="59"/>
                </a:cxn>
                <a:cxn ang="0">
                  <a:pos x="35" y="62"/>
                </a:cxn>
                <a:cxn ang="0">
                  <a:pos x="30" y="65"/>
                </a:cxn>
                <a:cxn ang="0">
                  <a:pos x="24" y="65"/>
                </a:cxn>
                <a:cxn ang="0">
                  <a:pos x="24" y="65"/>
                </a:cxn>
                <a:cxn ang="0">
                  <a:pos x="17" y="65"/>
                </a:cxn>
                <a:cxn ang="0">
                  <a:pos x="13" y="64"/>
                </a:cxn>
                <a:cxn ang="0">
                  <a:pos x="8" y="62"/>
                </a:cxn>
                <a:cxn ang="0">
                  <a:pos x="5" y="57"/>
                </a:cxn>
                <a:cxn ang="0">
                  <a:pos x="3" y="54"/>
                </a:cxn>
                <a:cxn ang="0">
                  <a:pos x="0" y="49"/>
                </a:cxn>
                <a:cxn ang="0">
                  <a:pos x="0" y="37"/>
                </a:cxn>
                <a:cxn ang="0">
                  <a:pos x="0" y="0"/>
                </a:cxn>
                <a:cxn ang="0">
                  <a:pos x="19" y="0"/>
                </a:cxn>
                <a:cxn ang="0">
                  <a:pos x="19" y="35"/>
                </a:cxn>
                <a:cxn ang="0">
                  <a:pos x="19" y="35"/>
                </a:cxn>
                <a:cxn ang="0">
                  <a:pos x="19" y="40"/>
                </a:cxn>
                <a:cxn ang="0">
                  <a:pos x="21" y="45"/>
                </a:cxn>
                <a:cxn ang="0">
                  <a:pos x="24" y="48"/>
                </a:cxn>
                <a:cxn ang="0">
                  <a:pos x="30" y="49"/>
                </a:cxn>
                <a:cxn ang="0">
                  <a:pos x="30" y="49"/>
                </a:cxn>
                <a:cxn ang="0">
                  <a:pos x="35" y="48"/>
                </a:cxn>
                <a:cxn ang="0">
                  <a:pos x="40" y="45"/>
                </a:cxn>
                <a:cxn ang="0">
                  <a:pos x="41" y="40"/>
                </a:cxn>
                <a:cxn ang="0">
                  <a:pos x="41" y="33"/>
                </a:cxn>
                <a:cxn ang="0">
                  <a:pos x="41" y="0"/>
                </a:cxn>
                <a:cxn ang="0">
                  <a:pos x="62" y="0"/>
                </a:cxn>
                <a:cxn ang="0">
                  <a:pos x="62" y="64"/>
                </a:cxn>
              </a:cxnLst>
              <a:rect l="0" t="0" r="r" b="b"/>
              <a:pathLst>
                <a:path w="62" h="65">
                  <a:moveTo>
                    <a:pt x="62" y="64"/>
                  </a:moveTo>
                  <a:lnTo>
                    <a:pt x="43" y="64"/>
                  </a:lnTo>
                  <a:lnTo>
                    <a:pt x="43" y="56"/>
                  </a:lnTo>
                  <a:lnTo>
                    <a:pt x="43" y="56"/>
                  </a:lnTo>
                  <a:lnTo>
                    <a:pt x="43" y="56"/>
                  </a:lnTo>
                  <a:lnTo>
                    <a:pt x="40" y="59"/>
                  </a:lnTo>
                  <a:lnTo>
                    <a:pt x="35" y="62"/>
                  </a:lnTo>
                  <a:lnTo>
                    <a:pt x="30" y="65"/>
                  </a:lnTo>
                  <a:lnTo>
                    <a:pt x="24" y="65"/>
                  </a:lnTo>
                  <a:lnTo>
                    <a:pt x="24" y="65"/>
                  </a:lnTo>
                  <a:lnTo>
                    <a:pt x="17" y="65"/>
                  </a:lnTo>
                  <a:lnTo>
                    <a:pt x="13" y="64"/>
                  </a:lnTo>
                  <a:lnTo>
                    <a:pt x="8" y="62"/>
                  </a:lnTo>
                  <a:lnTo>
                    <a:pt x="5" y="57"/>
                  </a:lnTo>
                  <a:lnTo>
                    <a:pt x="3" y="54"/>
                  </a:lnTo>
                  <a:lnTo>
                    <a:pt x="0" y="49"/>
                  </a:lnTo>
                  <a:lnTo>
                    <a:pt x="0" y="37"/>
                  </a:lnTo>
                  <a:lnTo>
                    <a:pt x="0" y="0"/>
                  </a:lnTo>
                  <a:lnTo>
                    <a:pt x="19" y="0"/>
                  </a:lnTo>
                  <a:lnTo>
                    <a:pt x="19" y="35"/>
                  </a:lnTo>
                  <a:lnTo>
                    <a:pt x="19" y="35"/>
                  </a:lnTo>
                  <a:lnTo>
                    <a:pt x="19" y="40"/>
                  </a:lnTo>
                  <a:lnTo>
                    <a:pt x="21" y="45"/>
                  </a:lnTo>
                  <a:lnTo>
                    <a:pt x="24" y="48"/>
                  </a:lnTo>
                  <a:lnTo>
                    <a:pt x="30" y="49"/>
                  </a:lnTo>
                  <a:lnTo>
                    <a:pt x="30" y="49"/>
                  </a:lnTo>
                  <a:lnTo>
                    <a:pt x="35" y="48"/>
                  </a:lnTo>
                  <a:lnTo>
                    <a:pt x="40" y="45"/>
                  </a:lnTo>
                  <a:lnTo>
                    <a:pt x="41" y="40"/>
                  </a:lnTo>
                  <a:lnTo>
                    <a:pt x="41" y="33"/>
                  </a:lnTo>
                  <a:lnTo>
                    <a:pt x="41" y="0"/>
                  </a:lnTo>
                  <a:lnTo>
                    <a:pt x="62" y="0"/>
                  </a:lnTo>
                  <a:lnTo>
                    <a:pt x="62" y="64"/>
                  </a:lnTo>
                  <a:close/>
                </a:path>
              </a:pathLst>
            </a:custGeom>
            <a:solidFill>
              <a:srgbClr val="009EDB"/>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85" name="Freeform 309"/>
            <p:cNvSpPr>
              <a:spLocks noChangeAspect="1"/>
            </p:cNvSpPr>
            <p:nvPr/>
          </p:nvSpPr>
          <p:spPr bwMode="auto">
            <a:xfrm>
              <a:off x="5372" y="705"/>
              <a:ext cx="31" cy="33"/>
            </a:xfrm>
            <a:custGeom>
              <a:avLst/>
              <a:gdLst/>
              <a:ahLst/>
              <a:cxnLst>
                <a:cxn ang="0">
                  <a:pos x="62" y="64"/>
                </a:cxn>
                <a:cxn ang="0">
                  <a:pos x="43" y="64"/>
                </a:cxn>
                <a:cxn ang="0">
                  <a:pos x="43" y="56"/>
                </a:cxn>
                <a:cxn ang="0">
                  <a:pos x="43" y="56"/>
                </a:cxn>
                <a:cxn ang="0">
                  <a:pos x="43" y="56"/>
                </a:cxn>
                <a:cxn ang="0">
                  <a:pos x="40" y="59"/>
                </a:cxn>
                <a:cxn ang="0">
                  <a:pos x="35" y="62"/>
                </a:cxn>
                <a:cxn ang="0">
                  <a:pos x="30" y="65"/>
                </a:cxn>
                <a:cxn ang="0">
                  <a:pos x="24" y="65"/>
                </a:cxn>
                <a:cxn ang="0">
                  <a:pos x="24" y="65"/>
                </a:cxn>
                <a:cxn ang="0">
                  <a:pos x="18" y="65"/>
                </a:cxn>
                <a:cxn ang="0">
                  <a:pos x="13" y="64"/>
                </a:cxn>
                <a:cxn ang="0">
                  <a:pos x="10" y="62"/>
                </a:cxn>
                <a:cxn ang="0">
                  <a:pos x="7" y="57"/>
                </a:cxn>
                <a:cxn ang="0">
                  <a:pos x="3" y="54"/>
                </a:cxn>
                <a:cxn ang="0">
                  <a:pos x="2" y="49"/>
                </a:cxn>
                <a:cxn ang="0">
                  <a:pos x="0" y="37"/>
                </a:cxn>
                <a:cxn ang="0">
                  <a:pos x="0" y="0"/>
                </a:cxn>
                <a:cxn ang="0">
                  <a:pos x="19" y="0"/>
                </a:cxn>
                <a:cxn ang="0">
                  <a:pos x="19" y="35"/>
                </a:cxn>
                <a:cxn ang="0">
                  <a:pos x="19" y="35"/>
                </a:cxn>
                <a:cxn ang="0">
                  <a:pos x="21" y="40"/>
                </a:cxn>
                <a:cxn ang="0">
                  <a:pos x="22" y="45"/>
                </a:cxn>
                <a:cxn ang="0">
                  <a:pos x="26" y="48"/>
                </a:cxn>
                <a:cxn ang="0">
                  <a:pos x="30" y="49"/>
                </a:cxn>
                <a:cxn ang="0">
                  <a:pos x="30" y="49"/>
                </a:cxn>
                <a:cxn ang="0">
                  <a:pos x="37" y="48"/>
                </a:cxn>
                <a:cxn ang="0">
                  <a:pos x="40" y="45"/>
                </a:cxn>
                <a:cxn ang="0">
                  <a:pos x="41" y="40"/>
                </a:cxn>
                <a:cxn ang="0">
                  <a:pos x="43" y="33"/>
                </a:cxn>
                <a:cxn ang="0">
                  <a:pos x="43" y="0"/>
                </a:cxn>
                <a:cxn ang="0">
                  <a:pos x="62" y="0"/>
                </a:cxn>
                <a:cxn ang="0">
                  <a:pos x="62" y="64"/>
                </a:cxn>
              </a:cxnLst>
              <a:rect l="0" t="0" r="r" b="b"/>
              <a:pathLst>
                <a:path w="62" h="65">
                  <a:moveTo>
                    <a:pt x="62" y="64"/>
                  </a:moveTo>
                  <a:lnTo>
                    <a:pt x="43" y="64"/>
                  </a:lnTo>
                  <a:lnTo>
                    <a:pt x="43" y="56"/>
                  </a:lnTo>
                  <a:lnTo>
                    <a:pt x="43" y="56"/>
                  </a:lnTo>
                  <a:lnTo>
                    <a:pt x="43" y="56"/>
                  </a:lnTo>
                  <a:lnTo>
                    <a:pt x="40" y="59"/>
                  </a:lnTo>
                  <a:lnTo>
                    <a:pt x="35" y="62"/>
                  </a:lnTo>
                  <a:lnTo>
                    <a:pt x="30" y="65"/>
                  </a:lnTo>
                  <a:lnTo>
                    <a:pt x="24" y="65"/>
                  </a:lnTo>
                  <a:lnTo>
                    <a:pt x="24" y="65"/>
                  </a:lnTo>
                  <a:lnTo>
                    <a:pt x="18" y="65"/>
                  </a:lnTo>
                  <a:lnTo>
                    <a:pt x="13" y="64"/>
                  </a:lnTo>
                  <a:lnTo>
                    <a:pt x="10" y="62"/>
                  </a:lnTo>
                  <a:lnTo>
                    <a:pt x="7" y="57"/>
                  </a:lnTo>
                  <a:lnTo>
                    <a:pt x="3" y="54"/>
                  </a:lnTo>
                  <a:lnTo>
                    <a:pt x="2" y="49"/>
                  </a:lnTo>
                  <a:lnTo>
                    <a:pt x="0" y="37"/>
                  </a:lnTo>
                  <a:lnTo>
                    <a:pt x="0" y="0"/>
                  </a:lnTo>
                  <a:lnTo>
                    <a:pt x="19" y="0"/>
                  </a:lnTo>
                  <a:lnTo>
                    <a:pt x="19" y="35"/>
                  </a:lnTo>
                  <a:lnTo>
                    <a:pt x="19" y="35"/>
                  </a:lnTo>
                  <a:lnTo>
                    <a:pt x="21" y="40"/>
                  </a:lnTo>
                  <a:lnTo>
                    <a:pt x="22" y="45"/>
                  </a:lnTo>
                  <a:lnTo>
                    <a:pt x="26" y="48"/>
                  </a:lnTo>
                  <a:lnTo>
                    <a:pt x="30" y="49"/>
                  </a:lnTo>
                  <a:lnTo>
                    <a:pt x="30" y="49"/>
                  </a:lnTo>
                  <a:lnTo>
                    <a:pt x="37" y="48"/>
                  </a:lnTo>
                  <a:lnTo>
                    <a:pt x="40" y="45"/>
                  </a:lnTo>
                  <a:lnTo>
                    <a:pt x="41" y="40"/>
                  </a:lnTo>
                  <a:lnTo>
                    <a:pt x="43" y="33"/>
                  </a:lnTo>
                  <a:lnTo>
                    <a:pt x="43" y="0"/>
                  </a:lnTo>
                  <a:lnTo>
                    <a:pt x="62" y="0"/>
                  </a:lnTo>
                  <a:lnTo>
                    <a:pt x="62" y="64"/>
                  </a:lnTo>
                  <a:close/>
                </a:path>
              </a:pathLst>
            </a:custGeom>
            <a:solidFill>
              <a:srgbClr val="009EDB"/>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86" name="Freeform 310"/>
            <p:cNvSpPr>
              <a:spLocks noChangeAspect="1"/>
            </p:cNvSpPr>
            <p:nvPr/>
          </p:nvSpPr>
          <p:spPr bwMode="auto">
            <a:xfrm>
              <a:off x="5291" y="705"/>
              <a:ext cx="30" cy="33"/>
            </a:xfrm>
            <a:custGeom>
              <a:avLst/>
              <a:gdLst/>
              <a:ahLst/>
              <a:cxnLst>
                <a:cxn ang="0">
                  <a:pos x="62" y="64"/>
                </a:cxn>
                <a:cxn ang="0">
                  <a:pos x="43" y="64"/>
                </a:cxn>
                <a:cxn ang="0">
                  <a:pos x="43" y="56"/>
                </a:cxn>
                <a:cxn ang="0">
                  <a:pos x="43" y="56"/>
                </a:cxn>
                <a:cxn ang="0">
                  <a:pos x="43" y="56"/>
                </a:cxn>
                <a:cxn ang="0">
                  <a:pos x="40" y="59"/>
                </a:cxn>
                <a:cxn ang="0">
                  <a:pos x="36" y="62"/>
                </a:cxn>
                <a:cxn ang="0">
                  <a:pos x="30" y="65"/>
                </a:cxn>
                <a:cxn ang="0">
                  <a:pos x="24" y="65"/>
                </a:cxn>
                <a:cxn ang="0">
                  <a:pos x="24" y="65"/>
                </a:cxn>
                <a:cxn ang="0">
                  <a:pos x="19" y="65"/>
                </a:cxn>
                <a:cxn ang="0">
                  <a:pos x="14" y="64"/>
                </a:cxn>
                <a:cxn ang="0">
                  <a:pos x="9" y="62"/>
                </a:cxn>
                <a:cxn ang="0">
                  <a:pos x="6" y="57"/>
                </a:cxn>
                <a:cxn ang="0">
                  <a:pos x="3" y="54"/>
                </a:cxn>
                <a:cxn ang="0">
                  <a:pos x="1" y="49"/>
                </a:cxn>
                <a:cxn ang="0">
                  <a:pos x="0" y="37"/>
                </a:cxn>
                <a:cxn ang="0">
                  <a:pos x="0" y="0"/>
                </a:cxn>
                <a:cxn ang="0">
                  <a:pos x="20" y="0"/>
                </a:cxn>
                <a:cxn ang="0">
                  <a:pos x="20" y="35"/>
                </a:cxn>
                <a:cxn ang="0">
                  <a:pos x="20" y="35"/>
                </a:cxn>
                <a:cxn ang="0">
                  <a:pos x="20" y="40"/>
                </a:cxn>
                <a:cxn ang="0">
                  <a:pos x="22" y="45"/>
                </a:cxn>
                <a:cxn ang="0">
                  <a:pos x="25" y="48"/>
                </a:cxn>
                <a:cxn ang="0">
                  <a:pos x="30" y="49"/>
                </a:cxn>
                <a:cxn ang="0">
                  <a:pos x="30" y="49"/>
                </a:cxn>
                <a:cxn ang="0">
                  <a:pos x="36" y="48"/>
                </a:cxn>
                <a:cxn ang="0">
                  <a:pos x="40" y="45"/>
                </a:cxn>
                <a:cxn ang="0">
                  <a:pos x="41" y="40"/>
                </a:cxn>
                <a:cxn ang="0">
                  <a:pos x="43" y="33"/>
                </a:cxn>
                <a:cxn ang="0">
                  <a:pos x="43" y="0"/>
                </a:cxn>
                <a:cxn ang="0">
                  <a:pos x="62" y="0"/>
                </a:cxn>
                <a:cxn ang="0">
                  <a:pos x="62" y="64"/>
                </a:cxn>
              </a:cxnLst>
              <a:rect l="0" t="0" r="r" b="b"/>
              <a:pathLst>
                <a:path w="62" h="65">
                  <a:moveTo>
                    <a:pt x="62" y="64"/>
                  </a:moveTo>
                  <a:lnTo>
                    <a:pt x="43" y="64"/>
                  </a:lnTo>
                  <a:lnTo>
                    <a:pt x="43" y="56"/>
                  </a:lnTo>
                  <a:lnTo>
                    <a:pt x="43" y="56"/>
                  </a:lnTo>
                  <a:lnTo>
                    <a:pt x="43" y="56"/>
                  </a:lnTo>
                  <a:lnTo>
                    <a:pt x="40" y="59"/>
                  </a:lnTo>
                  <a:lnTo>
                    <a:pt x="36" y="62"/>
                  </a:lnTo>
                  <a:lnTo>
                    <a:pt x="30" y="65"/>
                  </a:lnTo>
                  <a:lnTo>
                    <a:pt x="24" y="65"/>
                  </a:lnTo>
                  <a:lnTo>
                    <a:pt x="24" y="65"/>
                  </a:lnTo>
                  <a:lnTo>
                    <a:pt x="19" y="65"/>
                  </a:lnTo>
                  <a:lnTo>
                    <a:pt x="14" y="64"/>
                  </a:lnTo>
                  <a:lnTo>
                    <a:pt x="9" y="62"/>
                  </a:lnTo>
                  <a:lnTo>
                    <a:pt x="6" y="57"/>
                  </a:lnTo>
                  <a:lnTo>
                    <a:pt x="3" y="54"/>
                  </a:lnTo>
                  <a:lnTo>
                    <a:pt x="1" y="49"/>
                  </a:lnTo>
                  <a:lnTo>
                    <a:pt x="0" y="37"/>
                  </a:lnTo>
                  <a:lnTo>
                    <a:pt x="0" y="0"/>
                  </a:lnTo>
                  <a:lnTo>
                    <a:pt x="20" y="0"/>
                  </a:lnTo>
                  <a:lnTo>
                    <a:pt x="20" y="35"/>
                  </a:lnTo>
                  <a:lnTo>
                    <a:pt x="20" y="35"/>
                  </a:lnTo>
                  <a:lnTo>
                    <a:pt x="20" y="40"/>
                  </a:lnTo>
                  <a:lnTo>
                    <a:pt x="22" y="45"/>
                  </a:lnTo>
                  <a:lnTo>
                    <a:pt x="25" y="48"/>
                  </a:lnTo>
                  <a:lnTo>
                    <a:pt x="30" y="49"/>
                  </a:lnTo>
                  <a:lnTo>
                    <a:pt x="30" y="49"/>
                  </a:lnTo>
                  <a:lnTo>
                    <a:pt x="36" y="48"/>
                  </a:lnTo>
                  <a:lnTo>
                    <a:pt x="40" y="45"/>
                  </a:lnTo>
                  <a:lnTo>
                    <a:pt x="41" y="40"/>
                  </a:lnTo>
                  <a:lnTo>
                    <a:pt x="43" y="33"/>
                  </a:lnTo>
                  <a:lnTo>
                    <a:pt x="43" y="0"/>
                  </a:lnTo>
                  <a:lnTo>
                    <a:pt x="62" y="0"/>
                  </a:lnTo>
                  <a:lnTo>
                    <a:pt x="62" y="64"/>
                  </a:lnTo>
                  <a:close/>
                </a:path>
              </a:pathLst>
            </a:custGeom>
            <a:solidFill>
              <a:srgbClr val="009EDB"/>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87" name="Freeform 311"/>
            <p:cNvSpPr>
              <a:spLocks noChangeAspect="1"/>
            </p:cNvSpPr>
            <p:nvPr/>
          </p:nvSpPr>
          <p:spPr bwMode="auto">
            <a:xfrm>
              <a:off x="5146" y="688"/>
              <a:ext cx="30" cy="49"/>
            </a:xfrm>
            <a:custGeom>
              <a:avLst/>
              <a:gdLst/>
              <a:ahLst/>
              <a:cxnLst>
                <a:cxn ang="0">
                  <a:pos x="21" y="0"/>
                </a:cxn>
                <a:cxn ang="0">
                  <a:pos x="21" y="44"/>
                </a:cxn>
                <a:cxn ang="0">
                  <a:pos x="21" y="44"/>
                </a:cxn>
                <a:cxn ang="0">
                  <a:pos x="21" y="44"/>
                </a:cxn>
                <a:cxn ang="0">
                  <a:pos x="24" y="41"/>
                </a:cxn>
                <a:cxn ang="0">
                  <a:pos x="29" y="36"/>
                </a:cxn>
                <a:cxn ang="0">
                  <a:pos x="33" y="35"/>
                </a:cxn>
                <a:cxn ang="0">
                  <a:pos x="40" y="35"/>
                </a:cxn>
                <a:cxn ang="0">
                  <a:pos x="40" y="35"/>
                </a:cxn>
                <a:cxn ang="0">
                  <a:pos x="46" y="35"/>
                </a:cxn>
                <a:cxn ang="0">
                  <a:pos x="51" y="36"/>
                </a:cxn>
                <a:cxn ang="0">
                  <a:pos x="54" y="39"/>
                </a:cxn>
                <a:cxn ang="0">
                  <a:pos x="57" y="42"/>
                </a:cxn>
                <a:cxn ang="0">
                  <a:pos x="60" y="47"/>
                </a:cxn>
                <a:cxn ang="0">
                  <a:pos x="62" y="52"/>
                </a:cxn>
                <a:cxn ang="0">
                  <a:pos x="62" y="65"/>
                </a:cxn>
                <a:cxn ang="0">
                  <a:pos x="62" y="100"/>
                </a:cxn>
                <a:cxn ang="0">
                  <a:pos x="41" y="100"/>
                </a:cxn>
                <a:cxn ang="0">
                  <a:pos x="41" y="68"/>
                </a:cxn>
                <a:cxn ang="0">
                  <a:pos x="41" y="68"/>
                </a:cxn>
                <a:cxn ang="0">
                  <a:pos x="41" y="63"/>
                </a:cxn>
                <a:cxn ang="0">
                  <a:pos x="41" y="57"/>
                </a:cxn>
                <a:cxn ang="0">
                  <a:pos x="38" y="54"/>
                </a:cxn>
                <a:cxn ang="0">
                  <a:pos x="35" y="52"/>
                </a:cxn>
                <a:cxn ang="0">
                  <a:pos x="32" y="52"/>
                </a:cxn>
                <a:cxn ang="0">
                  <a:pos x="32" y="52"/>
                </a:cxn>
                <a:cxn ang="0">
                  <a:pos x="27" y="52"/>
                </a:cxn>
                <a:cxn ang="0">
                  <a:pos x="22" y="55"/>
                </a:cxn>
                <a:cxn ang="0">
                  <a:pos x="21" y="62"/>
                </a:cxn>
                <a:cxn ang="0">
                  <a:pos x="21" y="68"/>
                </a:cxn>
                <a:cxn ang="0">
                  <a:pos x="21" y="100"/>
                </a:cxn>
                <a:cxn ang="0">
                  <a:pos x="0" y="100"/>
                </a:cxn>
                <a:cxn ang="0">
                  <a:pos x="0" y="0"/>
                </a:cxn>
                <a:cxn ang="0">
                  <a:pos x="21" y="0"/>
                </a:cxn>
              </a:cxnLst>
              <a:rect l="0" t="0" r="r" b="b"/>
              <a:pathLst>
                <a:path w="62" h="100">
                  <a:moveTo>
                    <a:pt x="21" y="0"/>
                  </a:moveTo>
                  <a:lnTo>
                    <a:pt x="21" y="44"/>
                  </a:lnTo>
                  <a:lnTo>
                    <a:pt x="21" y="44"/>
                  </a:lnTo>
                  <a:lnTo>
                    <a:pt x="21" y="44"/>
                  </a:lnTo>
                  <a:lnTo>
                    <a:pt x="24" y="41"/>
                  </a:lnTo>
                  <a:lnTo>
                    <a:pt x="29" y="36"/>
                  </a:lnTo>
                  <a:lnTo>
                    <a:pt x="33" y="35"/>
                  </a:lnTo>
                  <a:lnTo>
                    <a:pt x="40" y="35"/>
                  </a:lnTo>
                  <a:lnTo>
                    <a:pt x="40" y="35"/>
                  </a:lnTo>
                  <a:lnTo>
                    <a:pt x="46" y="35"/>
                  </a:lnTo>
                  <a:lnTo>
                    <a:pt x="51" y="36"/>
                  </a:lnTo>
                  <a:lnTo>
                    <a:pt x="54" y="39"/>
                  </a:lnTo>
                  <a:lnTo>
                    <a:pt x="57" y="42"/>
                  </a:lnTo>
                  <a:lnTo>
                    <a:pt x="60" y="47"/>
                  </a:lnTo>
                  <a:lnTo>
                    <a:pt x="62" y="52"/>
                  </a:lnTo>
                  <a:lnTo>
                    <a:pt x="62" y="65"/>
                  </a:lnTo>
                  <a:lnTo>
                    <a:pt x="62" y="100"/>
                  </a:lnTo>
                  <a:lnTo>
                    <a:pt x="41" y="100"/>
                  </a:lnTo>
                  <a:lnTo>
                    <a:pt x="41" y="68"/>
                  </a:lnTo>
                  <a:lnTo>
                    <a:pt x="41" y="68"/>
                  </a:lnTo>
                  <a:lnTo>
                    <a:pt x="41" y="63"/>
                  </a:lnTo>
                  <a:lnTo>
                    <a:pt x="41" y="57"/>
                  </a:lnTo>
                  <a:lnTo>
                    <a:pt x="38" y="54"/>
                  </a:lnTo>
                  <a:lnTo>
                    <a:pt x="35" y="52"/>
                  </a:lnTo>
                  <a:lnTo>
                    <a:pt x="32" y="52"/>
                  </a:lnTo>
                  <a:lnTo>
                    <a:pt x="32" y="52"/>
                  </a:lnTo>
                  <a:lnTo>
                    <a:pt x="27" y="52"/>
                  </a:lnTo>
                  <a:lnTo>
                    <a:pt x="22" y="55"/>
                  </a:lnTo>
                  <a:lnTo>
                    <a:pt x="21" y="62"/>
                  </a:lnTo>
                  <a:lnTo>
                    <a:pt x="21" y="68"/>
                  </a:lnTo>
                  <a:lnTo>
                    <a:pt x="21" y="100"/>
                  </a:lnTo>
                  <a:lnTo>
                    <a:pt x="0" y="100"/>
                  </a:lnTo>
                  <a:lnTo>
                    <a:pt x="0" y="0"/>
                  </a:lnTo>
                  <a:lnTo>
                    <a:pt x="21" y="0"/>
                  </a:lnTo>
                  <a:close/>
                </a:path>
              </a:pathLst>
            </a:custGeom>
            <a:solidFill>
              <a:srgbClr val="009EDB"/>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88" name="Freeform 312"/>
            <p:cNvSpPr>
              <a:spLocks noChangeAspect="1"/>
            </p:cNvSpPr>
            <p:nvPr/>
          </p:nvSpPr>
          <p:spPr bwMode="auto">
            <a:xfrm>
              <a:off x="5111" y="696"/>
              <a:ext cx="25" cy="41"/>
            </a:xfrm>
            <a:custGeom>
              <a:avLst/>
              <a:gdLst/>
              <a:ahLst/>
              <a:cxnLst>
                <a:cxn ang="0">
                  <a:pos x="32" y="35"/>
                </a:cxn>
                <a:cxn ang="0">
                  <a:pos x="49" y="35"/>
                </a:cxn>
                <a:cxn ang="0">
                  <a:pos x="49" y="19"/>
                </a:cxn>
                <a:cxn ang="0">
                  <a:pos x="32" y="19"/>
                </a:cxn>
                <a:cxn ang="0">
                  <a:pos x="32" y="0"/>
                </a:cxn>
                <a:cxn ang="0">
                  <a:pos x="13" y="0"/>
                </a:cxn>
                <a:cxn ang="0">
                  <a:pos x="13" y="19"/>
                </a:cxn>
                <a:cxn ang="0">
                  <a:pos x="0" y="19"/>
                </a:cxn>
                <a:cxn ang="0">
                  <a:pos x="0" y="35"/>
                </a:cxn>
                <a:cxn ang="0">
                  <a:pos x="13" y="35"/>
                </a:cxn>
                <a:cxn ang="0">
                  <a:pos x="13" y="83"/>
                </a:cxn>
                <a:cxn ang="0">
                  <a:pos x="32" y="83"/>
                </a:cxn>
                <a:cxn ang="0">
                  <a:pos x="32" y="35"/>
                </a:cxn>
              </a:cxnLst>
              <a:rect l="0" t="0" r="r" b="b"/>
              <a:pathLst>
                <a:path w="49" h="83">
                  <a:moveTo>
                    <a:pt x="32" y="35"/>
                  </a:moveTo>
                  <a:lnTo>
                    <a:pt x="49" y="35"/>
                  </a:lnTo>
                  <a:lnTo>
                    <a:pt x="49" y="19"/>
                  </a:lnTo>
                  <a:lnTo>
                    <a:pt x="32" y="19"/>
                  </a:lnTo>
                  <a:lnTo>
                    <a:pt x="32" y="0"/>
                  </a:lnTo>
                  <a:lnTo>
                    <a:pt x="13" y="0"/>
                  </a:lnTo>
                  <a:lnTo>
                    <a:pt x="13" y="19"/>
                  </a:lnTo>
                  <a:lnTo>
                    <a:pt x="0" y="19"/>
                  </a:lnTo>
                  <a:lnTo>
                    <a:pt x="0" y="35"/>
                  </a:lnTo>
                  <a:lnTo>
                    <a:pt x="13" y="35"/>
                  </a:lnTo>
                  <a:lnTo>
                    <a:pt x="13" y="83"/>
                  </a:lnTo>
                  <a:lnTo>
                    <a:pt x="32" y="83"/>
                  </a:lnTo>
                  <a:lnTo>
                    <a:pt x="32" y="35"/>
                  </a:lnTo>
                  <a:close/>
                </a:path>
              </a:pathLst>
            </a:custGeom>
            <a:solidFill>
              <a:srgbClr val="009EDB"/>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89" name="Freeform 313"/>
            <p:cNvSpPr>
              <a:spLocks noChangeAspect="1"/>
            </p:cNvSpPr>
            <p:nvPr/>
          </p:nvSpPr>
          <p:spPr bwMode="auto">
            <a:xfrm>
              <a:off x="5337" y="696"/>
              <a:ext cx="23" cy="41"/>
            </a:xfrm>
            <a:custGeom>
              <a:avLst/>
              <a:gdLst/>
              <a:ahLst/>
              <a:cxnLst>
                <a:cxn ang="0">
                  <a:pos x="32" y="35"/>
                </a:cxn>
                <a:cxn ang="0">
                  <a:pos x="49" y="35"/>
                </a:cxn>
                <a:cxn ang="0">
                  <a:pos x="49" y="19"/>
                </a:cxn>
                <a:cxn ang="0">
                  <a:pos x="32" y="19"/>
                </a:cxn>
                <a:cxn ang="0">
                  <a:pos x="32" y="0"/>
                </a:cxn>
                <a:cxn ang="0">
                  <a:pos x="13" y="0"/>
                </a:cxn>
                <a:cxn ang="0">
                  <a:pos x="13" y="19"/>
                </a:cxn>
                <a:cxn ang="0">
                  <a:pos x="0" y="19"/>
                </a:cxn>
                <a:cxn ang="0">
                  <a:pos x="0" y="35"/>
                </a:cxn>
                <a:cxn ang="0">
                  <a:pos x="13" y="35"/>
                </a:cxn>
                <a:cxn ang="0">
                  <a:pos x="13" y="83"/>
                </a:cxn>
                <a:cxn ang="0">
                  <a:pos x="32" y="83"/>
                </a:cxn>
                <a:cxn ang="0">
                  <a:pos x="32" y="35"/>
                </a:cxn>
              </a:cxnLst>
              <a:rect l="0" t="0" r="r" b="b"/>
              <a:pathLst>
                <a:path w="49" h="83">
                  <a:moveTo>
                    <a:pt x="32" y="35"/>
                  </a:moveTo>
                  <a:lnTo>
                    <a:pt x="49" y="35"/>
                  </a:lnTo>
                  <a:lnTo>
                    <a:pt x="49" y="19"/>
                  </a:lnTo>
                  <a:lnTo>
                    <a:pt x="32" y="19"/>
                  </a:lnTo>
                  <a:lnTo>
                    <a:pt x="32" y="0"/>
                  </a:lnTo>
                  <a:lnTo>
                    <a:pt x="13" y="0"/>
                  </a:lnTo>
                  <a:lnTo>
                    <a:pt x="13" y="19"/>
                  </a:lnTo>
                  <a:lnTo>
                    <a:pt x="0" y="19"/>
                  </a:lnTo>
                  <a:lnTo>
                    <a:pt x="0" y="35"/>
                  </a:lnTo>
                  <a:lnTo>
                    <a:pt x="13" y="35"/>
                  </a:lnTo>
                  <a:lnTo>
                    <a:pt x="13" y="83"/>
                  </a:lnTo>
                  <a:lnTo>
                    <a:pt x="32" y="83"/>
                  </a:lnTo>
                  <a:lnTo>
                    <a:pt x="32" y="35"/>
                  </a:lnTo>
                  <a:close/>
                </a:path>
              </a:pathLst>
            </a:custGeom>
            <a:solidFill>
              <a:srgbClr val="009EDB"/>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90" name="Freeform 314"/>
            <p:cNvSpPr>
              <a:spLocks noChangeAspect="1"/>
            </p:cNvSpPr>
            <p:nvPr/>
          </p:nvSpPr>
          <p:spPr bwMode="auto">
            <a:xfrm>
              <a:off x="5256" y="688"/>
              <a:ext cx="25" cy="49"/>
            </a:xfrm>
            <a:custGeom>
              <a:avLst/>
              <a:gdLst/>
              <a:ahLst/>
              <a:cxnLst>
                <a:cxn ang="0">
                  <a:pos x="13" y="54"/>
                </a:cxn>
                <a:cxn ang="0">
                  <a:pos x="0" y="54"/>
                </a:cxn>
                <a:cxn ang="0">
                  <a:pos x="0" y="38"/>
                </a:cxn>
                <a:cxn ang="0">
                  <a:pos x="13" y="38"/>
                </a:cxn>
                <a:cxn ang="0">
                  <a:pos x="13" y="25"/>
                </a:cxn>
                <a:cxn ang="0">
                  <a:pos x="13" y="25"/>
                </a:cxn>
                <a:cxn ang="0">
                  <a:pos x="13" y="21"/>
                </a:cxn>
                <a:cxn ang="0">
                  <a:pos x="15" y="14"/>
                </a:cxn>
                <a:cxn ang="0">
                  <a:pos x="18" y="10"/>
                </a:cxn>
                <a:cxn ang="0">
                  <a:pos x="21" y="6"/>
                </a:cxn>
                <a:cxn ang="0">
                  <a:pos x="24" y="3"/>
                </a:cxn>
                <a:cxn ang="0">
                  <a:pos x="29" y="2"/>
                </a:cxn>
                <a:cxn ang="0">
                  <a:pos x="40" y="0"/>
                </a:cxn>
                <a:cxn ang="0">
                  <a:pos x="40" y="0"/>
                </a:cxn>
                <a:cxn ang="0">
                  <a:pos x="50" y="2"/>
                </a:cxn>
                <a:cxn ang="0">
                  <a:pos x="50" y="17"/>
                </a:cxn>
                <a:cxn ang="0">
                  <a:pos x="50" y="17"/>
                </a:cxn>
                <a:cxn ang="0">
                  <a:pos x="43" y="16"/>
                </a:cxn>
                <a:cxn ang="0">
                  <a:pos x="43" y="16"/>
                </a:cxn>
                <a:cxn ang="0">
                  <a:pos x="40" y="17"/>
                </a:cxn>
                <a:cxn ang="0">
                  <a:pos x="37" y="19"/>
                </a:cxn>
                <a:cxn ang="0">
                  <a:pos x="34" y="22"/>
                </a:cxn>
                <a:cxn ang="0">
                  <a:pos x="34" y="27"/>
                </a:cxn>
                <a:cxn ang="0">
                  <a:pos x="34" y="38"/>
                </a:cxn>
                <a:cxn ang="0">
                  <a:pos x="48" y="38"/>
                </a:cxn>
                <a:cxn ang="0">
                  <a:pos x="48" y="54"/>
                </a:cxn>
                <a:cxn ang="0">
                  <a:pos x="34" y="54"/>
                </a:cxn>
                <a:cxn ang="0">
                  <a:pos x="34" y="102"/>
                </a:cxn>
                <a:cxn ang="0">
                  <a:pos x="13" y="102"/>
                </a:cxn>
                <a:cxn ang="0">
                  <a:pos x="13" y="54"/>
                </a:cxn>
              </a:cxnLst>
              <a:rect l="0" t="0" r="r" b="b"/>
              <a:pathLst>
                <a:path w="50" h="102">
                  <a:moveTo>
                    <a:pt x="13" y="54"/>
                  </a:moveTo>
                  <a:lnTo>
                    <a:pt x="0" y="54"/>
                  </a:lnTo>
                  <a:lnTo>
                    <a:pt x="0" y="38"/>
                  </a:lnTo>
                  <a:lnTo>
                    <a:pt x="13" y="38"/>
                  </a:lnTo>
                  <a:lnTo>
                    <a:pt x="13" y="25"/>
                  </a:lnTo>
                  <a:lnTo>
                    <a:pt x="13" y="25"/>
                  </a:lnTo>
                  <a:lnTo>
                    <a:pt x="13" y="21"/>
                  </a:lnTo>
                  <a:lnTo>
                    <a:pt x="15" y="14"/>
                  </a:lnTo>
                  <a:lnTo>
                    <a:pt x="18" y="10"/>
                  </a:lnTo>
                  <a:lnTo>
                    <a:pt x="21" y="6"/>
                  </a:lnTo>
                  <a:lnTo>
                    <a:pt x="24" y="3"/>
                  </a:lnTo>
                  <a:lnTo>
                    <a:pt x="29" y="2"/>
                  </a:lnTo>
                  <a:lnTo>
                    <a:pt x="40" y="0"/>
                  </a:lnTo>
                  <a:lnTo>
                    <a:pt x="40" y="0"/>
                  </a:lnTo>
                  <a:lnTo>
                    <a:pt x="50" y="2"/>
                  </a:lnTo>
                  <a:lnTo>
                    <a:pt x="50" y="17"/>
                  </a:lnTo>
                  <a:lnTo>
                    <a:pt x="50" y="17"/>
                  </a:lnTo>
                  <a:lnTo>
                    <a:pt x="43" y="16"/>
                  </a:lnTo>
                  <a:lnTo>
                    <a:pt x="43" y="16"/>
                  </a:lnTo>
                  <a:lnTo>
                    <a:pt x="40" y="17"/>
                  </a:lnTo>
                  <a:lnTo>
                    <a:pt x="37" y="19"/>
                  </a:lnTo>
                  <a:lnTo>
                    <a:pt x="34" y="22"/>
                  </a:lnTo>
                  <a:lnTo>
                    <a:pt x="34" y="27"/>
                  </a:lnTo>
                  <a:lnTo>
                    <a:pt x="34" y="38"/>
                  </a:lnTo>
                  <a:lnTo>
                    <a:pt x="48" y="38"/>
                  </a:lnTo>
                  <a:lnTo>
                    <a:pt x="48" y="54"/>
                  </a:lnTo>
                  <a:lnTo>
                    <a:pt x="34" y="54"/>
                  </a:lnTo>
                  <a:lnTo>
                    <a:pt x="34" y="102"/>
                  </a:lnTo>
                  <a:lnTo>
                    <a:pt x="13" y="102"/>
                  </a:lnTo>
                  <a:lnTo>
                    <a:pt x="13" y="54"/>
                  </a:lnTo>
                  <a:close/>
                </a:path>
              </a:pathLst>
            </a:custGeom>
            <a:solidFill>
              <a:srgbClr val="009EDB"/>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sp>
          <p:nvSpPr>
            <p:cNvPr id="91" name="Freeform 315"/>
            <p:cNvSpPr>
              <a:spLocks noChangeAspect="1" noEditPoints="1"/>
            </p:cNvSpPr>
            <p:nvPr/>
          </p:nvSpPr>
          <p:spPr bwMode="auto">
            <a:xfrm>
              <a:off x="4726" y="690"/>
              <a:ext cx="41" cy="47"/>
            </a:xfrm>
            <a:custGeom>
              <a:avLst/>
              <a:gdLst/>
              <a:ahLst/>
              <a:cxnLst>
                <a:cxn ang="0">
                  <a:pos x="82" y="48"/>
                </a:cxn>
                <a:cxn ang="0">
                  <a:pos x="82" y="48"/>
                </a:cxn>
                <a:cxn ang="0">
                  <a:pos x="82" y="57"/>
                </a:cxn>
                <a:cxn ang="0">
                  <a:pos x="79" y="67"/>
                </a:cxn>
                <a:cxn ang="0">
                  <a:pos x="74" y="75"/>
                </a:cxn>
                <a:cxn ang="0">
                  <a:pos x="69" y="81"/>
                </a:cxn>
                <a:cxn ang="0">
                  <a:pos x="61" y="86"/>
                </a:cxn>
                <a:cxn ang="0">
                  <a:pos x="52" y="90"/>
                </a:cxn>
                <a:cxn ang="0">
                  <a:pos x="41" y="94"/>
                </a:cxn>
                <a:cxn ang="0">
                  <a:pos x="30" y="94"/>
                </a:cxn>
                <a:cxn ang="0">
                  <a:pos x="0" y="94"/>
                </a:cxn>
                <a:cxn ang="0">
                  <a:pos x="0" y="0"/>
                </a:cxn>
                <a:cxn ang="0">
                  <a:pos x="30" y="0"/>
                </a:cxn>
                <a:cxn ang="0">
                  <a:pos x="30" y="0"/>
                </a:cxn>
                <a:cxn ang="0">
                  <a:pos x="41" y="2"/>
                </a:cxn>
                <a:cxn ang="0">
                  <a:pos x="52" y="3"/>
                </a:cxn>
                <a:cxn ang="0">
                  <a:pos x="61" y="8"/>
                </a:cxn>
                <a:cxn ang="0">
                  <a:pos x="69" y="13"/>
                </a:cxn>
                <a:cxn ang="0">
                  <a:pos x="74" y="21"/>
                </a:cxn>
                <a:cxn ang="0">
                  <a:pos x="79" y="29"/>
                </a:cxn>
                <a:cxn ang="0">
                  <a:pos x="82" y="36"/>
                </a:cxn>
                <a:cxn ang="0">
                  <a:pos x="82" y="48"/>
                </a:cxn>
                <a:cxn ang="0">
                  <a:pos x="82" y="48"/>
                </a:cxn>
                <a:cxn ang="0">
                  <a:pos x="30" y="19"/>
                </a:cxn>
                <a:cxn ang="0">
                  <a:pos x="20" y="19"/>
                </a:cxn>
                <a:cxn ang="0">
                  <a:pos x="20" y="75"/>
                </a:cxn>
                <a:cxn ang="0">
                  <a:pos x="30" y="75"/>
                </a:cxn>
                <a:cxn ang="0">
                  <a:pos x="30" y="75"/>
                </a:cxn>
                <a:cxn ang="0">
                  <a:pos x="42" y="73"/>
                </a:cxn>
                <a:cxn ang="0">
                  <a:pos x="47" y="71"/>
                </a:cxn>
                <a:cxn ang="0">
                  <a:pos x="52" y="68"/>
                </a:cxn>
                <a:cxn ang="0">
                  <a:pos x="55" y="63"/>
                </a:cxn>
                <a:cxn ang="0">
                  <a:pos x="58" y="59"/>
                </a:cxn>
                <a:cxn ang="0">
                  <a:pos x="60" y="54"/>
                </a:cxn>
                <a:cxn ang="0">
                  <a:pos x="61" y="48"/>
                </a:cxn>
                <a:cxn ang="0">
                  <a:pos x="61" y="48"/>
                </a:cxn>
                <a:cxn ang="0">
                  <a:pos x="60" y="41"/>
                </a:cxn>
                <a:cxn ang="0">
                  <a:pos x="58" y="35"/>
                </a:cxn>
                <a:cxn ang="0">
                  <a:pos x="55" y="30"/>
                </a:cxn>
                <a:cxn ang="0">
                  <a:pos x="52" y="25"/>
                </a:cxn>
                <a:cxn ang="0">
                  <a:pos x="47" y="24"/>
                </a:cxn>
                <a:cxn ang="0">
                  <a:pos x="42" y="21"/>
                </a:cxn>
                <a:cxn ang="0">
                  <a:pos x="30" y="19"/>
                </a:cxn>
                <a:cxn ang="0">
                  <a:pos x="30" y="19"/>
                </a:cxn>
              </a:cxnLst>
              <a:rect l="0" t="0" r="r" b="b"/>
              <a:pathLst>
                <a:path w="82" h="94">
                  <a:moveTo>
                    <a:pt x="82" y="48"/>
                  </a:moveTo>
                  <a:lnTo>
                    <a:pt x="82" y="48"/>
                  </a:lnTo>
                  <a:lnTo>
                    <a:pt x="82" y="57"/>
                  </a:lnTo>
                  <a:lnTo>
                    <a:pt x="79" y="67"/>
                  </a:lnTo>
                  <a:lnTo>
                    <a:pt x="74" y="75"/>
                  </a:lnTo>
                  <a:lnTo>
                    <a:pt x="69" y="81"/>
                  </a:lnTo>
                  <a:lnTo>
                    <a:pt x="61" y="86"/>
                  </a:lnTo>
                  <a:lnTo>
                    <a:pt x="52" y="90"/>
                  </a:lnTo>
                  <a:lnTo>
                    <a:pt x="41" y="94"/>
                  </a:lnTo>
                  <a:lnTo>
                    <a:pt x="30" y="94"/>
                  </a:lnTo>
                  <a:lnTo>
                    <a:pt x="0" y="94"/>
                  </a:lnTo>
                  <a:lnTo>
                    <a:pt x="0" y="0"/>
                  </a:lnTo>
                  <a:lnTo>
                    <a:pt x="30" y="0"/>
                  </a:lnTo>
                  <a:lnTo>
                    <a:pt x="30" y="0"/>
                  </a:lnTo>
                  <a:lnTo>
                    <a:pt x="41" y="2"/>
                  </a:lnTo>
                  <a:lnTo>
                    <a:pt x="52" y="3"/>
                  </a:lnTo>
                  <a:lnTo>
                    <a:pt x="61" y="8"/>
                  </a:lnTo>
                  <a:lnTo>
                    <a:pt x="69" y="13"/>
                  </a:lnTo>
                  <a:lnTo>
                    <a:pt x="74" y="21"/>
                  </a:lnTo>
                  <a:lnTo>
                    <a:pt x="79" y="29"/>
                  </a:lnTo>
                  <a:lnTo>
                    <a:pt x="82" y="36"/>
                  </a:lnTo>
                  <a:lnTo>
                    <a:pt x="82" y="48"/>
                  </a:lnTo>
                  <a:lnTo>
                    <a:pt x="82" y="48"/>
                  </a:lnTo>
                  <a:close/>
                  <a:moveTo>
                    <a:pt x="30" y="19"/>
                  </a:moveTo>
                  <a:lnTo>
                    <a:pt x="20" y="19"/>
                  </a:lnTo>
                  <a:lnTo>
                    <a:pt x="20" y="75"/>
                  </a:lnTo>
                  <a:lnTo>
                    <a:pt x="30" y="75"/>
                  </a:lnTo>
                  <a:lnTo>
                    <a:pt x="30" y="75"/>
                  </a:lnTo>
                  <a:lnTo>
                    <a:pt x="42" y="73"/>
                  </a:lnTo>
                  <a:lnTo>
                    <a:pt x="47" y="71"/>
                  </a:lnTo>
                  <a:lnTo>
                    <a:pt x="52" y="68"/>
                  </a:lnTo>
                  <a:lnTo>
                    <a:pt x="55" y="63"/>
                  </a:lnTo>
                  <a:lnTo>
                    <a:pt x="58" y="59"/>
                  </a:lnTo>
                  <a:lnTo>
                    <a:pt x="60" y="54"/>
                  </a:lnTo>
                  <a:lnTo>
                    <a:pt x="61" y="48"/>
                  </a:lnTo>
                  <a:lnTo>
                    <a:pt x="61" y="48"/>
                  </a:lnTo>
                  <a:lnTo>
                    <a:pt x="60" y="41"/>
                  </a:lnTo>
                  <a:lnTo>
                    <a:pt x="58" y="35"/>
                  </a:lnTo>
                  <a:lnTo>
                    <a:pt x="55" y="30"/>
                  </a:lnTo>
                  <a:lnTo>
                    <a:pt x="52" y="25"/>
                  </a:lnTo>
                  <a:lnTo>
                    <a:pt x="47" y="24"/>
                  </a:lnTo>
                  <a:lnTo>
                    <a:pt x="42" y="21"/>
                  </a:lnTo>
                  <a:lnTo>
                    <a:pt x="30" y="19"/>
                  </a:lnTo>
                  <a:lnTo>
                    <a:pt x="30" y="19"/>
                  </a:lnTo>
                  <a:close/>
                </a:path>
              </a:pathLst>
            </a:custGeom>
            <a:solidFill>
              <a:srgbClr val="009EDB"/>
            </a:solidFill>
            <a:ln w="9525">
              <a:noFill/>
              <a:round/>
              <a:headEnd/>
              <a:tailEnd/>
            </a:ln>
          </p:spPr>
          <p:txBody>
            <a:bodyPr/>
            <a:lstStyle/>
            <a:p>
              <a:pPr>
                <a:defRPr/>
              </a:pPr>
              <a:endParaRPr lang="ja-JP" altLang="en-US" sz="1800">
                <a:solidFill>
                  <a:srgbClr val="000000"/>
                </a:solidFill>
                <a:ea typeface="ＭＳ Ｐゴシック" pitchFamily="50" charset="-128"/>
              </a:endParaRPr>
            </a:p>
          </p:txBody>
        </p:sp>
      </p:grpSp>
      <p:sp>
        <p:nvSpPr>
          <p:cNvPr id="7" name="テキスト ボックス 6"/>
          <p:cNvSpPr txBox="1"/>
          <p:nvPr/>
        </p:nvSpPr>
        <p:spPr>
          <a:xfrm>
            <a:off x="9421503" y="99507"/>
            <a:ext cx="2626040" cy="338554"/>
          </a:xfrm>
          <a:prstGeom prst="rect">
            <a:avLst/>
          </a:prstGeom>
          <a:noFill/>
        </p:spPr>
        <p:txBody>
          <a:bodyPr wrap="none" rtlCol="0">
            <a:spAutoFit/>
          </a:bodyPr>
          <a:lstStyle/>
          <a:p>
            <a:r>
              <a:rPr kumimoji="1"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Nomura Research Institute</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Tree>
    <p:extLst>
      <p:ext uri="{BB962C8B-B14F-4D97-AF65-F5344CB8AC3E}">
        <p14:creationId xmlns:p14="http://schemas.microsoft.com/office/powerpoint/2010/main" val="22772259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39361" y="2204880"/>
            <a:ext cx="11628966" cy="1901651"/>
          </a:xfrm>
        </p:spPr>
        <p:txBody>
          <a:bodyPr anchor="ctr"/>
          <a:lstStyle>
            <a:lvl1pPr algn="ctr">
              <a:defRPr sz="4400">
                <a:latin typeface="Franklin Gothic Heavy" pitchFamily="34" charset="0"/>
                <a:cs typeface="Arial" pitchFamily="34" charset="0"/>
              </a:defRPr>
            </a:lvl1pPr>
          </a:lstStyle>
          <a:p>
            <a:r>
              <a:rPr kumimoji="1" lang="en-US" altLang="ja-JP" dirty="0" smtClean="0"/>
              <a:t>Master Title</a:t>
            </a:r>
            <a:endParaRPr kumimoji="1" lang="ja-JP" altLang="en-US" dirty="0"/>
          </a:p>
        </p:txBody>
      </p:sp>
      <p:sp>
        <p:nvSpPr>
          <p:cNvPr id="3" name="スライド番号プレースホルダー 2"/>
          <p:cNvSpPr>
            <a:spLocks noGrp="1"/>
          </p:cNvSpPr>
          <p:nvPr>
            <p:ph type="sldNum" sz="quarter" idx="10"/>
          </p:nvPr>
        </p:nvSpPr>
        <p:spPr/>
        <p:txBody>
          <a:bodyPr/>
          <a:lstStyle/>
          <a:p>
            <a:fld id="{6A1EA963-CCD3-4526-8C4D-4C50FB2EA86B}" type="slidenum">
              <a:rPr lang="ja-JP" altLang="en-US" smtClean="0">
                <a:solidFill>
                  <a:srgbClr val="000000"/>
                </a:solidFill>
              </a:rPr>
              <a:pPr/>
              <a:t>‹#›</a:t>
            </a:fld>
            <a:endParaRPr lang="ja-JP" altLang="en-US">
              <a:solidFill>
                <a:srgbClr val="000000"/>
              </a:solidFill>
            </a:endParaRPr>
          </a:p>
        </p:txBody>
      </p:sp>
    </p:spTree>
    <p:extLst>
      <p:ext uri="{BB962C8B-B14F-4D97-AF65-F5344CB8AC3E}">
        <p14:creationId xmlns:p14="http://schemas.microsoft.com/office/powerpoint/2010/main" val="1639640022"/>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3_ユーザー設定レイアウト">
    <p:spTree>
      <p:nvGrpSpPr>
        <p:cNvPr id="1" name=""/>
        <p:cNvGrpSpPr/>
        <p:nvPr/>
      </p:nvGrpSpPr>
      <p:grpSpPr>
        <a:xfrm>
          <a:off x="0" y="0"/>
          <a:ext cx="0" cy="0"/>
          <a:chOff x="0" y="0"/>
          <a:chExt cx="0" cy="0"/>
        </a:xfrm>
      </p:grpSpPr>
      <p:sp>
        <p:nvSpPr>
          <p:cNvPr id="4" name="正方形/長方形 3"/>
          <p:cNvSpPr/>
          <p:nvPr/>
        </p:nvSpPr>
        <p:spPr>
          <a:xfrm>
            <a:off x="0" y="0"/>
            <a:ext cx="12192000" cy="7173416"/>
          </a:xfrm>
          <a:prstGeom prst="rect">
            <a:avLst/>
          </a:prstGeom>
          <a:gradFill>
            <a:gsLst>
              <a:gs pos="0">
                <a:schemeClr val="tx1"/>
              </a:gs>
              <a:gs pos="39999">
                <a:schemeClr val="tx1">
                  <a:lumMod val="85000"/>
                  <a:lumOff val="15000"/>
                </a:schemeClr>
              </a:gs>
              <a:gs pos="70000">
                <a:schemeClr val="tx1">
                  <a:lumMod val="75000"/>
                  <a:lumOff val="25000"/>
                </a:schemeClr>
              </a:gs>
              <a:gs pos="100000">
                <a:schemeClr val="tx1">
                  <a:lumMod val="65000"/>
                  <a:lumOff val="35000"/>
                </a:schemeClr>
              </a:gs>
            </a:gsLst>
            <a:lin ang="5400000" scaled="0"/>
          </a:gra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ja-JP" altLang="en-US" sz="1800">
              <a:solidFill>
                <a:srgbClr val="FFFFFF"/>
              </a:solidFill>
            </a:endParaRPr>
          </a:p>
        </p:txBody>
      </p:sp>
      <p:sp>
        <p:nvSpPr>
          <p:cNvPr id="2" name="タイトル 1"/>
          <p:cNvSpPr>
            <a:spLocks noGrp="1"/>
          </p:cNvSpPr>
          <p:nvPr>
            <p:ph type="title" hasCustomPrompt="1"/>
          </p:nvPr>
        </p:nvSpPr>
        <p:spPr>
          <a:xfrm>
            <a:off x="239361" y="2204880"/>
            <a:ext cx="11628966" cy="1901651"/>
          </a:xfrm>
        </p:spPr>
        <p:txBody>
          <a:bodyPr anchor="ctr"/>
          <a:lstStyle>
            <a:lvl1pPr algn="ctr">
              <a:defRPr sz="4400" b="0" cap="none" spc="0">
                <a:ln w="18415" cmpd="sng">
                  <a:solidFill>
                    <a:srgbClr val="FFFFFF"/>
                  </a:solidFill>
                  <a:prstDash val="solid"/>
                </a:ln>
                <a:solidFill>
                  <a:srgbClr val="FFFFFF"/>
                </a:solidFill>
                <a:effectLst>
                  <a:outerShdw blurRad="63500" dir="3600000" algn="tl" rotWithShape="0">
                    <a:srgbClr val="000000">
                      <a:alpha val="70000"/>
                    </a:srgbClr>
                  </a:outerShdw>
                </a:effectLst>
                <a:latin typeface="Franklin Gothic Heavy" pitchFamily="34" charset="0"/>
                <a:cs typeface="Arial" pitchFamily="34" charset="0"/>
              </a:defRPr>
            </a:lvl1pPr>
          </a:lstStyle>
          <a:p>
            <a:r>
              <a:rPr kumimoji="1" lang="en-US" altLang="ja-JP" dirty="0" smtClean="0"/>
              <a:t>Master Title</a:t>
            </a:r>
            <a:endParaRPr kumimoji="1" lang="ja-JP" altLang="en-US" dirty="0"/>
          </a:p>
        </p:txBody>
      </p:sp>
      <p:sp>
        <p:nvSpPr>
          <p:cNvPr id="3" name="スライド番号プレースホルダー 2"/>
          <p:cNvSpPr>
            <a:spLocks noGrp="1"/>
          </p:cNvSpPr>
          <p:nvPr>
            <p:ph type="sldNum" sz="quarter" idx="10"/>
          </p:nvPr>
        </p:nvSpPr>
        <p:spPr/>
        <p:txBody>
          <a:bodyPr/>
          <a:lstStyle/>
          <a:p>
            <a:fld id="{6A1EA963-CCD3-4526-8C4D-4C50FB2EA86B}" type="slidenum">
              <a:rPr lang="ja-JP" altLang="en-US" smtClean="0">
                <a:solidFill>
                  <a:srgbClr val="000000"/>
                </a:solidFill>
              </a:rPr>
              <a:pPr/>
              <a:t>‹#›</a:t>
            </a:fld>
            <a:endParaRPr lang="ja-JP" altLang="en-US">
              <a:solidFill>
                <a:srgbClr val="000000"/>
              </a:solidFill>
            </a:endParaRPr>
          </a:p>
        </p:txBody>
      </p:sp>
    </p:spTree>
    <p:extLst>
      <p:ext uri="{BB962C8B-B14F-4D97-AF65-F5344CB8AC3E}">
        <p14:creationId xmlns:p14="http://schemas.microsoft.com/office/powerpoint/2010/main" val="464486751"/>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_ユーザー設定レイアウト">
    <p:spTree>
      <p:nvGrpSpPr>
        <p:cNvPr id="1" name=""/>
        <p:cNvGrpSpPr/>
        <p:nvPr/>
      </p:nvGrpSpPr>
      <p:grpSpPr>
        <a:xfrm>
          <a:off x="0" y="0"/>
          <a:ext cx="0" cy="0"/>
          <a:chOff x="0" y="0"/>
          <a:chExt cx="0" cy="0"/>
        </a:xfrm>
      </p:grpSpPr>
      <p:sp>
        <p:nvSpPr>
          <p:cNvPr id="4" name="テキスト ボックス 3"/>
          <p:cNvSpPr txBox="1"/>
          <p:nvPr/>
        </p:nvSpPr>
        <p:spPr>
          <a:xfrm>
            <a:off x="47331" y="-442600"/>
            <a:ext cx="8160907" cy="6247864"/>
          </a:xfrm>
          <a:prstGeom prst="rect">
            <a:avLst/>
          </a:prstGeom>
          <a:noFill/>
        </p:spPr>
        <p:txBody>
          <a:bodyPr wrap="square" rtlCol="0">
            <a:spAutoFit/>
          </a:bodyPr>
          <a:lstStyle/>
          <a:p>
            <a:r>
              <a:rPr lang="en-US" altLang="ja-JP" sz="40000" dirty="0" smtClean="0">
                <a:solidFill>
                  <a:srgbClr val="FFFFFF">
                    <a:lumMod val="85000"/>
                  </a:srgbClr>
                </a:solidFill>
                <a:latin typeface="Century"/>
                <a:cs typeface="Century"/>
              </a:rPr>
              <a:t>Q</a:t>
            </a:r>
            <a:endParaRPr lang="ja-JP" altLang="en-US" sz="40000" dirty="0">
              <a:solidFill>
                <a:srgbClr val="FFFFFF">
                  <a:lumMod val="85000"/>
                </a:srgbClr>
              </a:solidFill>
              <a:latin typeface="Century"/>
              <a:cs typeface="Century"/>
            </a:endParaRPr>
          </a:p>
        </p:txBody>
      </p:sp>
      <p:sp>
        <p:nvSpPr>
          <p:cNvPr id="2" name="タイトル 1"/>
          <p:cNvSpPr>
            <a:spLocks noGrp="1"/>
          </p:cNvSpPr>
          <p:nvPr>
            <p:ph type="title"/>
          </p:nvPr>
        </p:nvSpPr>
        <p:spPr>
          <a:xfrm>
            <a:off x="239361" y="2204880"/>
            <a:ext cx="11628966" cy="1901651"/>
          </a:xfrm>
        </p:spPr>
        <p:txBody>
          <a:bodyPr anchor="ctr"/>
          <a:lstStyle>
            <a:lvl1pPr algn="ctr">
              <a:defRPr sz="4400"/>
            </a:lvl1pPr>
          </a:lstStyle>
          <a:p>
            <a:r>
              <a:rPr kumimoji="1" lang="ja-JP" altLang="en-US" smtClean="0"/>
              <a:t>マスター タイトルの書式設定</a:t>
            </a:r>
            <a:endParaRPr kumimoji="1" lang="ja-JP" altLang="en-US"/>
          </a:p>
        </p:txBody>
      </p:sp>
      <p:sp>
        <p:nvSpPr>
          <p:cNvPr id="3" name="スライド番号プレースホルダー 2"/>
          <p:cNvSpPr>
            <a:spLocks noGrp="1"/>
          </p:cNvSpPr>
          <p:nvPr>
            <p:ph type="sldNum" sz="quarter" idx="10"/>
          </p:nvPr>
        </p:nvSpPr>
        <p:spPr/>
        <p:txBody>
          <a:bodyPr/>
          <a:lstStyle/>
          <a:p>
            <a:fld id="{6A1EA963-CCD3-4526-8C4D-4C50FB2EA86B}" type="slidenum">
              <a:rPr lang="ja-JP" altLang="en-US" smtClean="0">
                <a:solidFill>
                  <a:srgbClr val="000000"/>
                </a:solidFill>
              </a:rPr>
              <a:pPr/>
              <a:t>‹#›</a:t>
            </a:fld>
            <a:endParaRPr lang="ja-JP" altLang="en-US">
              <a:solidFill>
                <a:srgbClr val="000000"/>
              </a:solidFill>
            </a:endParaRPr>
          </a:p>
        </p:txBody>
      </p:sp>
    </p:spTree>
    <p:extLst>
      <p:ext uri="{BB962C8B-B14F-4D97-AF65-F5344CB8AC3E}">
        <p14:creationId xmlns:p14="http://schemas.microsoft.com/office/powerpoint/2010/main" val="3715330116"/>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2_ユーザー設定レイアウト">
    <p:spTree>
      <p:nvGrpSpPr>
        <p:cNvPr id="1" name=""/>
        <p:cNvGrpSpPr/>
        <p:nvPr/>
      </p:nvGrpSpPr>
      <p:grpSpPr>
        <a:xfrm>
          <a:off x="0" y="0"/>
          <a:ext cx="0" cy="0"/>
          <a:chOff x="0" y="0"/>
          <a:chExt cx="0" cy="0"/>
        </a:xfrm>
      </p:grpSpPr>
      <p:sp>
        <p:nvSpPr>
          <p:cNvPr id="4" name="テキスト ボックス 3"/>
          <p:cNvSpPr txBox="1"/>
          <p:nvPr/>
        </p:nvSpPr>
        <p:spPr>
          <a:xfrm>
            <a:off x="239358" y="-1216110"/>
            <a:ext cx="7392821" cy="9325630"/>
          </a:xfrm>
          <a:prstGeom prst="rect">
            <a:avLst/>
          </a:prstGeom>
          <a:noFill/>
        </p:spPr>
        <p:txBody>
          <a:bodyPr wrap="square" rtlCol="0">
            <a:spAutoFit/>
          </a:bodyPr>
          <a:lstStyle/>
          <a:p>
            <a:r>
              <a:rPr lang="en-US" altLang="ja-JP" sz="60000" dirty="0" smtClean="0">
                <a:solidFill>
                  <a:srgbClr val="FFFFFF">
                    <a:lumMod val="85000"/>
                  </a:srgbClr>
                </a:solidFill>
                <a:latin typeface="Century"/>
                <a:cs typeface="Century"/>
              </a:rPr>
              <a:t>?</a:t>
            </a:r>
            <a:endParaRPr lang="ja-JP" altLang="en-US" sz="60000" dirty="0">
              <a:solidFill>
                <a:srgbClr val="FFFFFF">
                  <a:lumMod val="85000"/>
                </a:srgbClr>
              </a:solidFill>
              <a:latin typeface="Century"/>
              <a:cs typeface="Century"/>
            </a:endParaRPr>
          </a:p>
        </p:txBody>
      </p:sp>
      <p:sp>
        <p:nvSpPr>
          <p:cNvPr id="2" name="タイトル 1"/>
          <p:cNvSpPr>
            <a:spLocks noGrp="1"/>
          </p:cNvSpPr>
          <p:nvPr>
            <p:ph type="title"/>
          </p:nvPr>
        </p:nvSpPr>
        <p:spPr>
          <a:xfrm>
            <a:off x="239361" y="2204880"/>
            <a:ext cx="11628966" cy="1901651"/>
          </a:xfrm>
        </p:spPr>
        <p:txBody>
          <a:bodyPr anchor="ctr"/>
          <a:lstStyle>
            <a:lvl1pPr algn="ctr">
              <a:defRPr sz="4400"/>
            </a:lvl1pPr>
          </a:lstStyle>
          <a:p>
            <a:r>
              <a:rPr kumimoji="1" lang="ja-JP" altLang="en-US" smtClean="0"/>
              <a:t>マスター タイトルの書式設定</a:t>
            </a:r>
            <a:endParaRPr kumimoji="1" lang="ja-JP" altLang="en-US" dirty="0"/>
          </a:p>
        </p:txBody>
      </p:sp>
      <p:sp>
        <p:nvSpPr>
          <p:cNvPr id="3" name="スライド番号プレースホルダー 2"/>
          <p:cNvSpPr>
            <a:spLocks noGrp="1"/>
          </p:cNvSpPr>
          <p:nvPr>
            <p:ph type="sldNum" sz="quarter" idx="10"/>
          </p:nvPr>
        </p:nvSpPr>
        <p:spPr/>
        <p:txBody>
          <a:bodyPr/>
          <a:lstStyle/>
          <a:p>
            <a:fld id="{6A1EA963-CCD3-4526-8C4D-4C50FB2EA86B}" type="slidenum">
              <a:rPr lang="ja-JP" altLang="en-US" smtClean="0">
                <a:solidFill>
                  <a:srgbClr val="000000"/>
                </a:solidFill>
              </a:rPr>
              <a:pPr/>
              <a:t>‹#›</a:t>
            </a:fld>
            <a:endParaRPr lang="ja-JP" altLang="en-US">
              <a:solidFill>
                <a:srgbClr val="000000"/>
              </a:solidFill>
            </a:endParaRPr>
          </a:p>
        </p:txBody>
      </p:sp>
    </p:spTree>
    <p:extLst>
      <p:ext uri="{BB962C8B-B14F-4D97-AF65-F5344CB8AC3E}">
        <p14:creationId xmlns:p14="http://schemas.microsoft.com/office/powerpoint/2010/main" val="815548114"/>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 2"/>
          <p:cNvSpPr>
            <a:spLocks noGrp="1"/>
          </p:cNvSpPr>
          <p:nvPr>
            <p:ph idx="1"/>
          </p:nvPr>
        </p:nvSpPr>
        <p:spPr/>
        <p:txBody>
          <a:bodyPr/>
          <a:lstStyle>
            <a:lvl1pPr>
              <a:defRPr>
                <a:latin typeface="Franklin Gothic Demi" pitchFamily="34" charset="0"/>
              </a:defRPr>
            </a:lvl1pPr>
            <a:lvl2pPr>
              <a:defRPr>
                <a:latin typeface="Franklin Gothic Demi" pitchFamily="34" charset="0"/>
              </a:defRPr>
            </a:lvl2pPr>
            <a:lvl3pPr>
              <a:defRPr>
                <a:latin typeface="Franklin Gothic Demi" pitchFamily="34" charset="0"/>
              </a:defRPr>
            </a:lvl3pPr>
            <a:lvl4pPr>
              <a:defRPr>
                <a:latin typeface="Franklin Gothic Demi" pitchFamily="34" charset="0"/>
              </a:defRPr>
            </a:lvl4pPr>
            <a:lvl5pPr>
              <a:defRPr>
                <a:latin typeface="Franklin Gothic Demi" pitchFamily="34" charset="0"/>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
        <p:nvSpPr>
          <p:cNvPr id="4" name="スライド番号プレースホルダ 2"/>
          <p:cNvSpPr>
            <a:spLocks noGrp="1"/>
          </p:cNvSpPr>
          <p:nvPr>
            <p:ph type="sldNum" sz="quarter" idx="10"/>
          </p:nvPr>
        </p:nvSpPr>
        <p:spPr>
          <a:ln/>
        </p:spPr>
        <p:txBody>
          <a:bodyPr/>
          <a:lstStyle>
            <a:lvl1pPr>
              <a:defRPr/>
            </a:lvl1pPr>
          </a:lstStyle>
          <a:p>
            <a:fld id="{6A1EA963-CCD3-4526-8C4D-4C50FB2EA86B}" type="slidenum">
              <a:rPr lang="ja-JP" altLang="en-US" smtClean="0">
                <a:solidFill>
                  <a:srgbClr val="000000"/>
                </a:solidFill>
              </a:rPr>
              <a:pPr/>
              <a:t>‹#›</a:t>
            </a:fld>
            <a:endParaRPr lang="ja-JP" altLang="en-US">
              <a:solidFill>
                <a:srgbClr val="000000"/>
              </a:solidFill>
            </a:endParaRPr>
          </a:p>
        </p:txBody>
      </p:sp>
    </p:spTree>
    <p:extLst>
      <p:ext uri="{BB962C8B-B14F-4D97-AF65-F5344CB8AC3E}">
        <p14:creationId xmlns:p14="http://schemas.microsoft.com/office/powerpoint/2010/main" val="3915622304"/>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6916"/>
            <a:ext cx="103632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スライド番号プレースホルダ 2"/>
          <p:cNvSpPr>
            <a:spLocks noGrp="1"/>
          </p:cNvSpPr>
          <p:nvPr>
            <p:ph type="sldNum" sz="quarter" idx="10"/>
          </p:nvPr>
        </p:nvSpPr>
        <p:spPr>
          <a:ln/>
        </p:spPr>
        <p:txBody>
          <a:bodyPr/>
          <a:lstStyle>
            <a:lvl1pPr>
              <a:defRPr/>
            </a:lvl1pPr>
          </a:lstStyle>
          <a:p>
            <a:fld id="{6A1EA963-CCD3-4526-8C4D-4C50FB2EA86B}" type="slidenum">
              <a:rPr lang="ja-JP" altLang="en-US" smtClean="0">
                <a:solidFill>
                  <a:srgbClr val="000000"/>
                </a:solidFill>
              </a:rPr>
              <a:pPr/>
              <a:t>‹#›</a:t>
            </a:fld>
            <a:endParaRPr lang="ja-JP" altLang="en-US">
              <a:solidFill>
                <a:srgbClr val="000000"/>
              </a:solidFill>
            </a:endParaRPr>
          </a:p>
        </p:txBody>
      </p:sp>
    </p:spTree>
    <p:extLst>
      <p:ext uri="{BB962C8B-B14F-4D97-AF65-F5344CB8AC3E}">
        <p14:creationId xmlns:p14="http://schemas.microsoft.com/office/powerpoint/2010/main" val="409301298"/>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 2"/>
          <p:cNvSpPr>
            <a:spLocks noGrp="1"/>
          </p:cNvSpPr>
          <p:nvPr>
            <p:ph sz="half" idx="1"/>
          </p:nvPr>
        </p:nvSpPr>
        <p:spPr>
          <a:xfrm>
            <a:off x="281520" y="1000125"/>
            <a:ext cx="5712882" cy="5457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6197607" y="1000125"/>
            <a:ext cx="5712884" cy="5457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2"/>
          <p:cNvSpPr>
            <a:spLocks noGrp="1"/>
          </p:cNvSpPr>
          <p:nvPr>
            <p:ph type="sldNum" sz="quarter" idx="10"/>
          </p:nvPr>
        </p:nvSpPr>
        <p:spPr>
          <a:ln/>
        </p:spPr>
        <p:txBody>
          <a:bodyPr/>
          <a:lstStyle>
            <a:lvl1pPr>
              <a:defRPr/>
            </a:lvl1pPr>
          </a:lstStyle>
          <a:p>
            <a:fld id="{6A1EA963-CCD3-4526-8C4D-4C50FB2EA86B}" type="slidenum">
              <a:rPr lang="ja-JP" altLang="en-US" smtClean="0">
                <a:solidFill>
                  <a:srgbClr val="000000"/>
                </a:solidFill>
              </a:rPr>
              <a:pPr/>
              <a:t>‹#›</a:t>
            </a:fld>
            <a:endParaRPr lang="ja-JP" altLang="en-US">
              <a:solidFill>
                <a:srgbClr val="000000"/>
              </a:solidFill>
            </a:endParaRPr>
          </a:p>
        </p:txBody>
      </p:sp>
    </p:spTree>
    <p:extLst>
      <p:ext uri="{BB962C8B-B14F-4D97-AF65-F5344CB8AC3E}">
        <p14:creationId xmlns:p14="http://schemas.microsoft.com/office/powerpoint/2010/main" val="3671430611"/>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6193372" y="1535113"/>
            <a:ext cx="538903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 5"/>
          <p:cNvSpPr>
            <a:spLocks noGrp="1"/>
          </p:cNvSpPr>
          <p:nvPr>
            <p:ph sz="quarter" idx="4"/>
          </p:nvPr>
        </p:nvSpPr>
        <p:spPr>
          <a:xfrm>
            <a:off x="6193372" y="2174875"/>
            <a:ext cx="538903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2"/>
          <p:cNvSpPr>
            <a:spLocks noGrp="1"/>
          </p:cNvSpPr>
          <p:nvPr>
            <p:ph type="sldNum" sz="quarter" idx="10"/>
          </p:nvPr>
        </p:nvSpPr>
        <p:spPr>
          <a:ln/>
        </p:spPr>
        <p:txBody>
          <a:bodyPr/>
          <a:lstStyle>
            <a:lvl1pPr>
              <a:defRPr/>
            </a:lvl1pPr>
          </a:lstStyle>
          <a:p>
            <a:fld id="{6A1EA963-CCD3-4526-8C4D-4C50FB2EA86B}" type="slidenum">
              <a:rPr lang="ja-JP" altLang="en-US" smtClean="0">
                <a:solidFill>
                  <a:srgbClr val="000000"/>
                </a:solidFill>
              </a:rPr>
              <a:pPr/>
              <a:t>‹#›</a:t>
            </a:fld>
            <a:endParaRPr lang="ja-JP" altLang="en-US">
              <a:solidFill>
                <a:srgbClr val="000000"/>
              </a:solidFill>
            </a:endParaRPr>
          </a:p>
        </p:txBody>
      </p:sp>
    </p:spTree>
    <p:extLst>
      <p:ext uri="{BB962C8B-B14F-4D97-AF65-F5344CB8AC3E}">
        <p14:creationId xmlns:p14="http://schemas.microsoft.com/office/powerpoint/2010/main" val="162136639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3_ユーザー設定レイアウト">
    <p:spTree>
      <p:nvGrpSpPr>
        <p:cNvPr id="1" name=""/>
        <p:cNvGrpSpPr/>
        <p:nvPr/>
      </p:nvGrpSpPr>
      <p:grpSpPr>
        <a:xfrm>
          <a:off x="0" y="0"/>
          <a:ext cx="0" cy="0"/>
          <a:chOff x="0" y="0"/>
          <a:chExt cx="0" cy="0"/>
        </a:xfrm>
      </p:grpSpPr>
      <p:sp>
        <p:nvSpPr>
          <p:cNvPr id="4" name="正方形/長方形 3"/>
          <p:cNvSpPr/>
          <p:nvPr/>
        </p:nvSpPr>
        <p:spPr>
          <a:xfrm>
            <a:off x="0" y="0"/>
            <a:ext cx="12192000" cy="7173416"/>
          </a:xfrm>
          <a:prstGeom prst="rect">
            <a:avLst/>
          </a:prstGeom>
          <a:gradFill>
            <a:gsLst>
              <a:gs pos="0">
                <a:schemeClr val="tx1"/>
              </a:gs>
              <a:gs pos="39999">
                <a:schemeClr val="tx1">
                  <a:lumMod val="85000"/>
                  <a:lumOff val="15000"/>
                </a:schemeClr>
              </a:gs>
              <a:gs pos="70000">
                <a:schemeClr val="tx1">
                  <a:lumMod val="75000"/>
                  <a:lumOff val="25000"/>
                </a:schemeClr>
              </a:gs>
              <a:gs pos="100000">
                <a:schemeClr val="tx1">
                  <a:lumMod val="65000"/>
                  <a:lumOff val="35000"/>
                </a:schemeClr>
              </a:gs>
            </a:gsLst>
            <a:lin ang="5400000" scaled="0"/>
          </a:gra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sz="1800"/>
          </a:p>
        </p:txBody>
      </p:sp>
      <p:sp>
        <p:nvSpPr>
          <p:cNvPr id="2" name="タイトル 1"/>
          <p:cNvSpPr>
            <a:spLocks noGrp="1"/>
          </p:cNvSpPr>
          <p:nvPr>
            <p:ph type="title" hasCustomPrompt="1"/>
          </p:nvPr>
        </p:nvSpPr>
        <p:spPr>
          <a:xfrm>
            <a:off x="239361" y="2204880"/>
            <a:ext cx="11628966" cy="1901651"/>
          </a:xfrm>
        </p:spPr>
        <p:txBody>
          <a:bodyPr anchor="ctr"/>
          <a:lstStyle>
            <a:lvl1pPr algn="ctr">
              <a:defRPr sz="4400" b="0" cap="none" spc="0">
                <a:ln w="18415" cmpd="sng">
                  <a:solidFill>
                    <a:srgbClr val="FFFFFF"/>
                  </a:solidFill>
                  <a:prstDash val="solid"/>
                </a:ln>
                <a:solidFill>
                  <a:srgbClr val="FFFFFF"/>
                </a:solidFill>
                <a:effectLst>
                  <a:outerShdw blurRad="63500" dir="3600000" algn="tl" rotWithShape="0">
                    <a:srgbClr val="000000">
                      <a:alpha val="70000"/>
                    </a:srgbClr>
                  </a:outerShdw>
                </a:effectLst>
                <a:latin typeface="Franklin Gothic Heavy" pitchFamily="34" charset="0"/>
                <a:cs typeface="Arial" pitchFamily="34" charset="0"/>
              </a:defRPr>
            </a:lvl1pPr>
          </a:lstStyle>
          <a:p>
            <a:r>
              <a:rPr kumimoji="1" lang="en-US" altLang="ja-JP" dirty="0" smtClean="0"/>
              <a:t>Master Title</a:t>
            </a:r>
            <a:endParaRPr kumimoji="1" lang="ja-JP" altLang="en-US" dirty="0"/>
          </a:p>
        </p:txBody>
      </p:sp>
      <p:sp>
        <p:nvSpPr>
          <p:cNvPr id="3" name="スライド番号プレースホルダー 2"/>
          <p:cNvSpPr>
            <a:spLocks noGrp="1"/>
          </p:cNvSpPr>
          <p:nvPr>
            <p:ph type="sldNum" sz="quarter" idx="10"/>
          </p:nvPr>
        </p:nvSpPr>
        <p:spPr/>
        <p:txBody>
          <a:bodyPr/>
          <a:lstStyle/>
          <a:p>
            <a:fld id="{DD8888D0-B292-423C-9FCB-4779E73EC55A}" type="slidenum">
              <a:rPr kumimoji="1" lang="ja-JP" altLang="en-US" smtClean="0"/>
              <a:t>‹#›</a:t>
            </a:fld>
            <a:endParaRPr kumimoji="1" lang="ja-JP" altLang="en-US"/>
          </a:p>
        </p:txBody>
      </p:sp>
    </p:spTree>
    <p:extLst>
      <p:ext uri="{BB962C8B-B14F-4D97-AF65-F5344CB8AC3E}">
        <p14:creationId xmlns:p14="http://schemas.microsoft.com/office/powerpoint/2010/main" val="259409545"/>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スライド番号プレースホルダ 2"/>
          <p:cNvSpPr>
            <a:spLocks noGrp="1"/>
          </p:cNvSpPr>
          <p:nvPr>
            <p:ph type="sldNum" sz="quarter" idx="10"/>
          </p:nvPr>
        </p:nvSpPr>
        <p:spPr>
          <a:ln/>
        </p:spPr>
        <p:txBody>
          <a:bodyPr/>
          <a:lstStyle>
            <a:lvl1pPr>
              <a:defRPr/>
            </a:lvl1pPr>
          </a:lstStyle>
          <a:p>
            <a:fld id="{6A1EA963-CCD3-4526-8C4D-4C50FB2EA86B}" type="slidenum">
              <a:rPr lang="ja-JP" altLang="en-US" smtClean="0">
                <a:solidFill>
                  <a:srgbClr val="000000"/>
                </a:solidFill>
              </a:rPr>
              <a:pPr/>
              <a:t>‹#›</a:t>
            </a:fld>
            <a:endParaRPr lang="ja-JP" altLang="en-US">
              <a:solidFill>
                <a:srgbClr val="000000"/>
              </a:solidFill>
            </a:endParaRPr>
          </a:p>
        </p:txBody>
      </p:sp>
    </p:spTree>
    <p:extLst>
      <p:ext uri="{BB962C8B-B14F-4D97-AF65-F5344CB8AC3E}">
        <p14:creationId xmlns:p14="http://schemas.microsoft.com/office/powerpoint/2010/main" val="1341515092"/>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2"/>
          <p:cNvSpPr>
            <a:spLocks noGrp="1"/>
          </p:cNvSpPr>
          <p:nvPr>
            <p:ph type="sldNum" sz="quarter" idx="10"/>
          </p:nvPr>
        </p:nvSpPr>
        <p:spPr>
          <a:ln/>
        </p:spPr>
        <p:txBody>
          <a:bodyPr/>
          <a:lstStyle>
            <a:lvl1pPr>
              <a:defRPr/>
            </a:lvl1pPr>
          </a:lstStyle>
          <a:p>
            <a:fld id="{6A1EA963-CCD3-4526-8C4D-4C50FB2EA86B}" type="slidenum">
              <a:rPr lang="ja-JP" altLang="en-US" smtClean="0">
                <a:solidFill>
                  <a:srgbClr val="000000"/>
                </a:solidFill>
              </a:rPr>
              <a:pPr/>
              <a:t>‹#›</a:t>
            </a:fld>
            <a:endParaRPr lang="ja-JP" altLang="en-US">
              <a:solidFill>
                <a:srgbClr val="000000"/>
              </a:solidFill>
            </a:endParaRPr>
          </a:p>
        </p:txBody>
      </p:sp>
    </p:spTree>
    <p:extLst>
      <p:ext uri="{BB962C8B-B14F-4D97-AF65-F5344CB8AC3E}">
        <p14:creationId xmlns:p14="http://schemas.microsoft.com/office/powerpoint/2010/main" val="561473379"/>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3050"/>
            <a:ext cx="4011084" cy="1162050"/>
          </a:xfrm>
        </p:spPr>
        <p:txBody>
          <a:bodyPr/>
          <a:lstStyle>
            <a:lvl1pPr algn="l">
              <a:defRPr sz="2000" b="1"/>
            </a:lvl1pPr>
          </a:lstStyle>
          <a:p>
            <a:r>
              <a:rPr lang="ja-JP" altLang="en-US" smtClean="0"/>
              <a:t>マスター タイトルの書式設定</a:t>
            </a:r>
            <a:endParaRPr lang="ja-JP" altLang="en-US"/>
          </a:p>
        </p:txBody>
      </p:sp>
      <p:sp>
        <p:nvSpPr>
          <p:cNvPr id="3" name="コンテンツ プレースホルダ 2"/>
          <p:cNvSpPr>
            <a:spLocks noGrp="1"/>
          </p:cNvSpPr>
          <p:nvPr>
            <p:ph idx="1"/>
          </p:nvPr>
        </p:nvSpPr>
        <p:spPr>
          <a:xfrm>
            <a:off x="4766736" y="273066"/>
            <a:ext cx="6815666"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609600"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 2"/>
          <p:cNvSpPr>
            <a:spLocks noGrp="1"/>
          </p:cNvSpPr>
          <p:nvPr>
            <p:ph type="sldNum" sz="quarter" idx="10"/>
          </p:nvPr>
        </p:nvSpPr>
        <p:spPr>
          <a:ln/>
        </p:spPr>
        <p:txBody>
          <a:bodyPr/>
          <a:lstStyle>
            <a:lvl1pPr>
              <a:defRPr/>
            </a:lvl1pPr>
          </a:lstStyle>
          <a:p>
            <a:fld id="{6A1EA963-CCD3-4526-8C4D-4C50FB2EA86B}" type="slidenum">
              <a:rPr lang="ja-JP" altLang="en-US" smtClean="0">
                <a:solidFill>
                  <a:srgbClr val="000000"/>
                </a:solidFill>
              </a:rPr>
              <a:pPr/>
              <a:t>‹#›</a:t>
            </a:fld>
            <a:endParaRPr lang="ja-JP" altLang="en-US">
              <a:solidFill>
                <a:srgbClr val="000000"/>
              </a:solidFill>
            </a:endParaRPr>
          </a:p>
        </p:txBody>
      </p:sp>
    </p:spTree>
    <p:extLst>
      <p:ext uri="{BB962C8B-B14F-4D97-AF65-F5344CB8AC3E}">
        <p14:creationId xmlns:p14="http://schemas.microsoft.com/office/powerpoint/2010/main" val="2372760505"/>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717" y="4800600"/>
            <a:ext cx="7315200" cy="566738"/>
          </a:xfrm>
        </p:spPr>
        <p:txBody>
          <a:bodyPr/>
          <a:lstStyle>
            <a:lvl1pPr algn="l">
              <a:defRPr sz="2000" b="1"/>
            </a:lvl1pPr>
          </a:lstStyle>
          <a:p>
            <a:r>
              <a:rPr lang="ja-JP" altLang="en-US" smtClean="0"/>
              <a:t>マスター タイトルの書式設定</a:t>
            </a:r>
            <a:endParaRPr lang="ja-JP" altLang="en-US"/>
          </a:p>
        </p:txBody>
      </p:sp>
      <p:sp>
        <p:nvSpPr>
          <p:cNvPr id="3" name="図プレースホルダ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図を追加</a:t>
            </a:r>
          </a:p>
        </p:txBody>
      </p:sp>
      <p:sp>
        <p:nvSpPr>
          <p:cNvPr id="4" name="テキスト プレースホルダ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 2"/>
          <p:cNvSpPr>
            <a:spLocks noGrp="1"/>
          </p:cNvSpPr>
          <p:nvPr>
            <p:ph type="sldNum" sz="quarter" idx="10"/>
          </p:nvPr>
        </p:nvSpPr>
        <p:spPr>
          <a:ln/>
        </p:spPr>
        <p:txBody>
          <a:bodyPr/>
          <a:lstStyle>
            <a:lvl1pPr>
              <a:defRPr/>
            </a:lvl1pPr>
          </a:lstStyle>
          <a:p>
            <a:fld id="{6A1EA963-CCD3-4526-8C4D-4C50FB2EA86B}" type="slidenum">
              <a:rPr lang="ja-JP" altLang="en-US" smtClean="0">
                <a:solidFill>
                  <a:srgbClr val="000000"/>
                </a:solidFill>
              </a:rPr>
              <a:pPr/>
              <a:t>‹#›</a:t>
            </a:fld>
            <a:endParaRPr lang="ja-JP" altLang="en-US">
              <a:solidFill>
                <a:srgbClr val="000000"/>
              </a:solidFill>
            </a:endParaRPr>
          </a:p>
        </p:txBody>
      </p:sp>
    </p:spTree>
    <p:extLst>
      <p:ext uri="{BB962C8B-B14F-4D97-AF65-F5344CB8AC3E}">
        <p14:creationId xmlns:p14="http://schemas.microsoft.com/office/powerpoint/2010/main" val="849445728"/>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2"/>
          <p:cNvSpPr>
            <a:spLocks noGrp="1"/>
          </p:cNvSpPr>
          <p:nvPr>
            <p:ph type="sldNum" sz="quarter" idx="10"/>
          </p:nvPr>
        </p:nvSpPr>
        <p:spPr>
          <a:ln/>
        </p:spPr>
        <p:txBody>
          <a:bodyPr/>
          <a:lstStyle>
            <a:lvl1pPr>
              <a:defRPr/>
            </a:lvl1pPr>
          </a:lstStyle>
          <a:p>
            <a:fld id="{6A1EA963-CCD3-4526-8C4D-4C50FB2EA86B}" type="slidenum">
              <a:rPr lang="ja-JP" altLang="en-US" smtClean="0">
                <a:solidFill>
                  <a:srgbClr val="000000"/>
                </a:solidFill>
              </a:rPr>
              <a:pPr/>
              <a:t>‹#›</a:t>
            </a:fld>
            <a:endParaRPr lang="ja-JP" altLang="en-US">
              <a:solidFill>
                <a:srgbClr val="000000"/>
              </a:solidFill>
            </a:endParaRPr>
          </a:p>
        </p:txBody>
      </p:sp>
    </p:spTree>
    <p:extLst>
      <p:ext uri="{BB962C8B-B14F-4D97-AF65-F5344CB8AC3E}">
        <p14:creationId xmlns:p14="http://schemas.microsoft.com/office/powerpoint/2010/main" val="1464574803"/>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9004308" y="303229"/>
            <a:ext cx="2906185" cy="6154737"/>
          </a:xfrm>
        </p:spPr>
        <p:txBody>
          <a:bodyPr vert="eaVert"/>
          <a:lstStyle/>
          <a:p>
            <a:r>
              <a:rPr lang="ja-JP" altLang="en-US" smtClean="0"/>
              <a:t>マスター タイトルの書式設定</a:t>
            </a:r>
            <a:endParaRPr lang="ja-JP" altLang="en-US"/>
          </a:p>
        </p:txBody>
      </p:sp>
      <p:sp>
        <p:nvSpPr>
          <p:cNvPr id="3" name="縦書きテキスト プレースホルダ 2"/>
          <p:cNvSpPr>
            <a:spLocks noGrp="1"/>
          </p:cNvSpPr>
          <p:nvPr>
            <p:ph type="body" orient="vert" idx="1"/>
          </p:nvPr>
        </p:nvSpPr>
        <p:spPr>
          <a:xfrm>
            <a:off x="281528" y="303229"/>
            <a:ext cx="8519583" cy="615473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2"/>
          <p:cNvSpPr>
            <a:spLocks noGrp="1"/>
          </p:cNvSpPr>
          <p:nvPr>
            <p:ph type="sldNum" sz="quarter" idx="10"/>
          </p:nvPr>
        </p:nvSpPr>
        <p:spPr>
          <a:ln/>
        </p:spPr>
        <p:txBody>
          <a:bodyPr/>
          <a:lstStyle>
            <a:lvl1pPr>
              <a:defRPr/>
            </a:lvl1pPr>
          </a:lstStyle>
          <a:p>
            <a:fld id="{6A1EA963-CCD3-4526-8C4D-4C50FB2EA86B}" type="slidenum">
              <a:rPr lang="ja-JP" altLang="en-US" smtClean="0">
                <a:solidFill>
                  <a:srgbClr val="000000"/>
                </a:solidFill>
              </a:rPr>
              <a:pPr/>
              <a:t>‹#›</a:t>
            </a:fld>
            <a:endParaRPr lang="ja-JP" altLang="en-US">
              <a:solidFill>
                <a:srgbClr val="000000"/>
              </a:solidFill>
            </a:endParaRPr>
          </a:p>
        </p:txBody>
      </p:sp>
    </p:spTree>
    <p:extLst>
      <p:ext uri="{BB962C8B-B14F-4D97-AF65-F5344CB8AC3E}">
        <p14:creationId xmlns:p14="http://schemas.microsoft.com/office/powerpoint/2010/main" val="3144324758"/>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4_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335371" y="2420888"/>
            <a:ext cx="11628966" cy="1224136"/>
          </a:xfrm>
        </p:spPr>
        <p:txBody>
          <a:bodyPr/>
          <a:lstStyle>
            <a:lvl1pPr algn="ctr">
              <a:defRPr sz="4400"/>
            </a:lvl1pPr>
          </a:lstStyle>
          <a:p>
            <a:r>
              <a:rPr kumimoji="1" lang="ja-JP" altLang="en-US" smtClean="0"/>
              <a:t>マスター タイトルの書式設定</a:t>
            </a:r>
            <a:endParaRPr kumimoji="1" lang="ja-JP" altLang="en-US"/>
          </a:p>
        </p:txBody>
      </p:sp>
      <p:sp>
        <p:nvSpPr>
          <p:cNvPr id="3" name="スライド番号プレースホルダ 2"/>
          <p:cNvSpPr>
            <a:spLocks noGrp="1"/>
          </p:cNvSpPr>
          <p:nvPr>
            <p:ph type="sldNum" sz="quarter" idx="10"/>
          </p:nvPr>
        </p:nvSpPr>
        <p:spPr/>
        <p:txBody>
          <a:bodyPr/>
          <a:lstStyle/>
          <a:p>
            <a:fld id="{6A1EA963-CCD3-4526-8C4D-4C50FB2EA86B}" type="slidenum">
              <a:rPr lang="ja-JP" altLang="en-US" smtClean="0">
                <a:solidFill>
                  <a:srgbClr val="000000"/>
                </a:solidFill>
              </a:rPr>
              <a:pPr/>
              <a:t>‹#›</a:t>
            </a:fld>
            <a:endParaRPr lang="ja-JP" altLang="en-US">
              <a:solidFill>
                <a:srgbClr val="000000"/>
              </a:solidFill>
            </a:endParaRPr>
          </a:p>
        </p:txBody>
      </p:sp>
      <p:sp>
        <p:nvSpPr>
          <p:cNvPr id="5" name="テキスト プレースホルダ 4"/>
          <p:cNvSpPr>
            <a:spLocks noGrp="1"/>
          </p:cNvSpPr>
          <p:nvPr>
            <p:ph type="body" sz="quarter" idx="11"/>
          </p:nvPr>
        </p:nvSpPr>
        <p:spPr>
          <a:xfrm>
            <a:off x="2256377" y="3933841"/>
            <a:ext cx="8064102" cy="1439863"/>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Tree>
    <p:extLst>
      <p:ext uri="{BB962C8B-B14F-4D97-AF65-F5344CB8AC3E}">
        <p14:creationId xmlns:p14="http://schemas.microsoft.com/office/powerpoint/2010/main" val="548600277"/>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281355" y="228600"/>
            <a:ext cx="11629292" cy="63246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24"/>
          <p:cNvSpPr>
            <a:spLocks noGrp="1" noChangeArrowheads="1"/>
          </p:cNvSpPr>
          <p:nvPr>
            <p:ph type="sldNum" sz="quarter" idx="10"/>
          </p:nvPr>
        </p:nvSpPr>
        <p:spPr>
          <a:ln/>
        </p:spPr>
        <p:txBody>
          <a:bodyPr/>
          <a:lstStyle>
            <a:lvl1pPr>
              <a:defRPr/>
            </a:lvl1pPr>
          </a:lstStyle>
          <a:p>
            <a:pPr>
              <a:defRPr/>
            </a:pPr>
            <a:fld id="{AE69FB14-00D1-4EC4-9C0C-ADA1563858EE}"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00132886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_タイトルのみ">
    <p:spTree>
      <p:nvGrpSpPr>
        <p:cNvPr id="1" name=""/>
        <p:cNvGrpSpPr/>
        <p:nvPr/>
      </p:nvGrpSpPr>
      <p:grpSpPr>
        <a:xfrm>
          <a:off x="0" y="0"/>
          <a:ext cx="0" cy="0"/>
          <a:chOff x="0" y="0"/>
          <a:chExt cx="0" cy="0"/>
        </a:xfrm>
      </p:grpSpPr>
      <p:sp>
        <p:nvSpPr>
          <p:cNvPr id="4" name="タイトル 7"/>
          <p:cNvSpPr>
            <a:spLocks noGrp="1"/>
          </p:cNvSpPr>
          <p:nvPr>
            <p:ph type="title"/>
          </p:nvPr>
        </p:nvSpPr>
        <p:spPr>
          <a:xfrm>
            <a:off x="246745" y="188550"/>
            <a:ext cx="11698529" cy="360050"/>
          </a:xfrm>
        </p:spPr>
        <p:txBody>
          <a:bodyPr>
            <a:normAutofit/>
          </a:bodyPr>
          <a:lstStyle>
            <a:lvl1pPr>
              <a:defRPr sz="1400"/>
            </a:lvl1pPr>
          </a:lstStyle>
          <a:p>
            <a:r>
              <a:rPr kumimoji="1" lang="ja-JP" altLang="en-US" smtClean="0"/>
              <a:t>マスター タイトルの書式設定</a:t>
            </a:r>
            <a:endParaRPr kumimoji="1" lang="ja-JP" altLang="en-US" dirty="0"/>
          </a:p>
        </p:txBody>
      </p:sp>
      <p:sp>
        <p:nvSpPr>
          <p:cNvPr id="5" name="テキスト プレースホルダー 12"/>
          <p:cNvSpPr>
            <a:spLocks noGrp="1"/>
          </p:cNvSpPr>
          <p:nvPr>
            <p:ph type="body" sz="quarter" idx="15"/>
          </p:nvPr>
        </p:nvSpPr>
        <p:spPr>
          <a:xfrm>
            <a:off x="246186" y="549275"/>
            <a:ext cx="11699631" cy="719138"/>
          </a:xfrm>
        </p:spPr>
        <p:txBody>
          <a:bodyPr anchor="b" anchorCtr="0"/>
          <a:lstStyle>
            <a:lvl1pPr marL="0" indent="0">
              <a:spcBef>
                <a:spcPts val="0"/>
              </a:spcBef>
              <a:buNone/>
              <a:defRPr sz="2000">
                <a:latin typeface="HGP創英角ｺﾞｼｯｸUB" panose="020B0900000000000000" pitchFamily="50" charset="-128"/>
                <a:ea typeface="HGP創英角ｺﾞｼｯｸUB" panose="020B0900000000000000" pitchFamily="50" charset="-128"/>
              </a:defRPr>
            </a:lvl1pPr>
            <a:lvl2pPr marL="377825" indent="0">
              <a:spcBef>
                <a:spcPts val="0"/>
              </a:spcBef>
              <a:buNone/>
              <a:defRPr sz="2000">
                <a:latin typeface="HGP創英角ｺﾞｼｯｸUB" panose="020B0900000000000000" pitchFamily="50" charset="-128"/>
                <a:ea typeface="HGP創英角ｺﾞｼｯｸUB" panose="020B0900000000000000" pitchFamily="50" charset="-128"/>
              </a:defRPr>
            </a:lvl2pPr>
            <a:lvl3pPr marL="755650" indent="0">
              <a:spcBef>
                <a:spcPts val="0"/>
              </a:spcBef>
              <a:buNone/>
              <a:defRPr sz="2000">
                <a:latin typeface="HGP創英角ｺﾞｼｯｸUB" panose="020B0900000000000000" pitchFamily="50" charset="-128"/>
                <a:ea typeface="HGP創英角ｺﾞｼｯｸUB" panose="020B0900000000000000" pitchFamily="50" charset="-128"/>
              </a:defRPr>
            </a:lvl3pPr>
            <a:lvl4pPr marL="1143000" indent="0">
              <a:spcBef>
                <a:spcPts val="0"/>
              </a:spcBef>
              <a:buNone/>
              <a:defRPr sz="2000">
                <a:latin typeface="HGP創英角ｺﾞｼｯｸUB" panose="020B0900000000000000" pitchFamily="50" charset="-128"/>
                <a:ea typeface="HGP創英角ｺﾞｼｯｸUB" panose="020B0900000000000000" pitchFamily="50" charset="-128"/>
              </a:defRPr>
            </a:lvl4pPr>
            <a:lvl5pPr marL="1525587" indent="0">
              <a:spcBef>
                <a:spcPts val="0"/>
              </a:spcBef>
              <a:buNone/>
              <a:defRPr sz="2000">
                <a:latin typeface="HGP創英角ｺﾞｼｯｸUB" panose="020B0900000000000000" pitchFamily="50" charset="-128"/>
                <a:ea typeface="HGP創英角ｺﾞｼｯｸUB" panose="020B0900000000000000" pitchFamily="50" charset="-128"/>
              </a:defRPr>
            </a:lvl5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p:txBody>
      </p:sp>
    </p:spTree>
    <p:extLst>
      <p:ext uri="{BB962C8B-B14F-4D97-AF65-F5344CB8AC3E}">
        <p14:creationId xmlns:p14="http://schemas.microsoft.com/office/powerpoint/2010/main" val="338552491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タイトル スライド">
    <p:spTree>
      <p:nvGrpSpPr>
        <p:cNvPr id="1" name=""/>
        <p:cNvGrpSpPr/>
        <p:nvPr/>
      </p:nvGrpSpPr>
      <p:grpSpPr>
        <a:xfrm>
          <a:off x="0" y="0"/>
          <a:ext cx="0" cy="0"/>
          <a:chOff x="0" y="0"/>
          <a:chExt cx="0" cy="0"/>
        </a:xfrm>
      </p:grpSpPr>
      <p:sp>
        <p:nvSpPr>
          <p:cNvPr id="63" name="Rectangle 341"/>
          <p:cNvSpPr>
            <a:spLocks noChangeArrowheads="1"/>
          </p:cNvSpPr>
          <p:nvPr/>
        </p:nvSpPr>
        <p:spPr bwMode="auto">
          <a:xfrm>
            <a:off x="9317894" y="0"/>
            <a:ext cx="2870199" cy="76200"/>
          </a:xfrm>
          <a:prstGeom prst="rect">
            <a:avLst/>
          </a:prstGeom>
          <a:solidFill>
            <a:schemeClr val="accent6"/>
          </a:solidFill>
          <a:ln w="9525">
            <a:noFill/>
            <a:miter lim="800000"/>
            <a:headEnd/>
            <a:tailEnd/>
          </a:ln>
          <a:effectLst/>
        </p:spPr>
        <p:txBody>
          <a:bodyPr wrap="none" anchor="ctr"/>
          <a:lstStyle/>
          <a:p>
            <a:pPr>
              <a:defRPr/>
            </a:pPr>
            <a:endParaRPr lang="ja-JP" altLang="en-US" sz="1800" dirty="0">
              <a:solidFill>
                <a:prstClr val="black"/>
              </a:solidFill>
            </a:endParaRPr>
          </a:p>
        </p:txBody>
      </p:sp>
      <p:sp>
        <p:nvSpPr>
          <p:cNvPr id="182" name="Rectangle 10"/>
          <p:cNvSpPr>
            <a:spLocks noGrp="1" noChangeArrowheads="1"/>
          </p:cNvSpPr>
          <p:nvPr>
            <p:ph type="subTitle" sz="quarter" idx="1"/>
          </p:nvPr>
        </p:nvSpPr>
        <p:spPr bwMode="gray">
          <a:xfrm>
            <a:off x="1398954" y="476672"/>
            <a:ext cx="5324231" cy="762000"/>
          </a:xfrm>
          <a:prstGeom prst="rect">
            <a:avLst/>
          </a:prstGeom>
        </p:spPr>
        <p:txBody>
          <a:bodyPr lIns="0" tIns="43193" rIns="0" bIns="79200" anchor="ctr">
            <a:normAutofit/>
          </a:bodyPr>
          <a:lstStyle>
            <a:lvl1pPr marL="0" indent="0">
              <a:spcBef>
                <a:spcPct val="25000"/>
              </a:spcBef>
              <a:buFont typeface="Wingdings" pitchFamily="2" charset="2"/>
              <a:buNone/>
              <a:defRPr sz="1600">
                <a:latin typeface="Arial" panose="020B0604020202020204" pitchFamily="34" charset="0"/>
                <a:ea typeface="ＭＳ Ｐゴシック" panose="020B0600070205080204" pitchFamily="50" charset="-128"/>
                <a:cs typeface="Arial" panose="020B0604020202020204" pitchFamily="34" charset="0"/>
              </a:defRPr>
            </a:lvl1pPr>
          </a:lstStyle>
          <a:p>
            <a:pPr marL="0" marR="0" lvl="0" indent="0" algn="l" defTabSz="914400" rtl="0" eaLnBrk="1" fontAlgn="auto" latinLnBrk="0" hangingPunct="1">
              <a:lnSpc>
                <a:spcPct val="100000"/>
              </a:lnSpc>
              <a:spcBef>
                <a:spcPct val="25000"/>
              </a:spcBef>
              <a:spcAft>
                <a:spcPts val="0"/>
              </a:spcAft>
              <a:buClrTx/>
              <a:buSzTx/>
              <a:buFont typeface="Wingdings" pitchFamily="2" charset="2"/>
              <a:buNone/>
              <a:tabLst/>
              <a:defRPr/>
            </a:pPr>
            <a:r>
              <a:rPr lang="ja-JP" altLang="en-US" smtClean="0"/>
              <a:t>マスター サブタイトルの書式設定</a:t>
            </a:r>
            <a:endParaRPr lang="ja-JP" altLang="en-US" dirty="0"/>
          </a:p>
        </p:txBody>
      </p:sp>
      <p:sp>
        <p:nvSpPr>
          <p:cNvPr id="184" name="Rectangle 9"/>
          <p:cNvSpPr>
            <a:spLocks noGrp="1" noChangeArrowheads="1"/>
          </p:cNvSpPr>
          <p:nvPr>
            <p:ph type="ctrTitle" sz="quarter"/>
          </p:nvPr>
        </p:nvSpPr>
        <p:spPr bwMode="gray">
          <a:xfrm>
            <a:off x="1398954" y="1844824"/>
            <a:ext cx="9378462" cy="1981200"/>
          </a:xfrm>
          <a:prstGeom prst="rect">
            <a:avLst/>
          </a:prstGeom>
        </p:spPr>
        <p:txBody>
          <a:bodyPr tIns="43193" bIns="43193" anchor="ctr"/>
          <a:lstStyle>
            <a:lvl1pPr fontAlgn="ctr">
              <a:lnSpc>
                <a:spcPct val="125000"/>
              </a:lnSpc>
              <a:spcBef>
                <a:spcPct val="50000"/>
              </a:spcBef>
              <a:defRPr sz="2400">
                <a:latin typeface="HGP創英角ｺﾞｼｯｸUB" pitchFamily="50" charset="-128"/>
                <a:ea typeface="HGP創英角ｺﾞｼｯｸUB" pitchFamily="50" charset="-128"/>
              </a:defRPr>
            </a:lvl1pPr>
          </a:lstStyle>
          <a:p>
            <a:r>
              <a:rPr lang="ja-JP" altLang="en-US" smtClean="0"/>
              <a:t>マスター タイトルの書式設定</a:t>
            </a:r>
            <a:endParaRPr lang="ja-JP" altLang="en-US" dirty="0"/>
          </a:p>
        </p:txBody>
      </p:sp>
      <p:sp>
        <p:nvSpPr>
          <p:cNvPr id="185" name="Line 282"/>
          <p:cNvSpPr>
            <a:spLocks noChangeShapeType="1"/>
          </p:cNvSpPr>
          <p:nvPr/>
        </p:nvSpPr>
        <p:spPr bwMode="auto">
          <a:xfrm>
            <a:off x="1398954" y="1268760"/>
            <a:ext cx="10793046" cy="0"/>
          </a:xfrm>
          <a:prstGeom prst="line">
            <a:avLst/>
          </a:prstGeom>
          <a:noFill/>
          <a:ln w="6350">
            <a:solidFill>
              <a:schemeClr val="accent6"/>
            </a:solidFill>
            <a:prstDash val="solid"/>
            <a:round/>
            <a:headEnd/>
            <a:tailEnd/>
          </a:ln>
          <a:effectLst/>
        </p:spPr>
        <p:txBody>
          <a:bodyPr/>
          <a:lstStyle/>
          <a:p>
            <a:pPr>
              <a:defRPr/>
            </a:pPr>
            <a:endParaRPr lang="ja-JP" altLang="en-US" sz="1800" dirty="0">
              <a:solidFill>
                <a:prstClr val="black"/>
              </a:solidFill>
            </a:endParaRPr>
          </a:p>
        </p:txBody>
      </p:sp>
      <p:sp>
        <p:nvSpPr>
          <p:cNvPr id="186" name="Line 197"/>
          <p:cNvSpPr>
            <a:spLocks noChangeShapeType="1"/>
          </p:cNvSpPr>
          <p:nvPr/>
        </p:nvSpPr>
        <p:spPr bwMode="auto">
          <a:xfrm>
            <a:off x="7408985" y="4953000"/>
            <a:ext cx="4783015" cy="0"/>
          </a:xfrm>
          <a:prstGeom prst="line">
            <a:avLst/>
          </a:prstGeom>
          <a:noFill/>
          <a:ln w="6350">
            <a:solidFill>
              <a:schemeClr val="accent6"/>
            </a:solidFill>
            <a:prstDash val="solid"/>
            <a:round/>
            <a:headEnd/>
            <a:tailEnd/>
          </a:ln>
          <a:effectLst/>
        </p:spPr>
        <p:txBody>
          <a:bodyPr/>
          <a:lstStyle/>
          <a:p>
            <a:pPr>
              <a:defRPr/>
            </a:pPr>
            <a:endParaRPr lang="ja-JP" altLang="en-US" sz="1800" dirty="0">
              <a:solidFill>
                <a:prstClr val="black"/>
              </a:solidFill>
            </a:endParaRPr>
          </a:p>
        </p:txBody>
      </p:sp>
      <p:sp>
        <p:nvSpPr>
          <p:cNvPr id="65" name="テキスト プレースホルダ 64"/>
          <p:cNvSpPr>
            <a:spLocks noGrp="1"/>
          </p:cNvSpPr>
          <p:nvPr>
            <p:ph type="body" sz="quarter" idx="10"/>
          </p:nvPr>
        </p:nvSpPr>
        <p:spPr>
          <a:xfrm>
            <a:off x="7425379" y="4581128"/>
            <a:ext cx="2747382" cy="288652"/>
          </a:xfrm>
        </p:spPr>
        <p:txBody>
          <a:bodyPr lIns="0" rIns="0" anchor="ctr" anchorCtr="0"/>
          <a:lstStyle>
            <a:lvl1pPr marL="0" indent="0">
              <a:buNone/>
              <a:defRPr sz="1400">
                <a:latin typeface="Arial" panose="020B0604020202020204" pitchFamily="34" charset="0"/>
                <a:ea typeface="ＭＳ Ｐゴシック" panose="020B0600070205080204" pitchFamily="50" charset="-128"/>
                <a:cs typeface="Arial" panose="020B0604020202020204" pitchFamily="34" charset="0"/>
              </a:defRPr>
            </a:lvl1pPr>
          </a:lstStyle>
          <a:p>
            <a:pPr lvl="0"/>
            <a:r>
              <a:rPr kumimoji="1" lang="ja-JP" altLang="en-US" smtClean="0"/>
              <a:t>マスター テキストの書式設定</a:t>
            </a:r>
          </a:p>
        </p:txBody>
      </p:sp>
      <p:sp>
        <p:nvSpPr>
          <p:cNvPr id="68" name="テキスト プレースホルダ 64"/>
          <p:cNvSpPr>
            <a:spLocks noGrp="1"/>
          </p:cNvSpPr>
          <p:nvPr>
            <p:ph type="body" sz="quarter" idx="11"/>
          </p:nvPr>
        </p:nvSpPr>
        <p:spPr>
          <a:xfrm>
            <a:off x="7425379" y="5085184"/>
            <a:ext cx="4520437" cy="648072"/>
          </a:xfrm>
        </p:spPr>
        <p:txBody>
          <a:bodyPr lIns="0" rIns="0" anchor="ctr" anchorCtr="0"/>
          <a:lstStyle>
            <a:lvl1pPr marL="0" indent="0">
              <a:spcBef>
                <a:spcPts val="0"/>
              </a:spcBef>
              <a:buNone/>
              <a:defRPr sz="1200">
                <a:latin typeface="Arial" panose="020B0604020202020204" pitchFamily="34" charset="0"/>
                <a:ea typeface="ＭＳ Ｐゴシック" panose="020B0600070205080204" pitchFamily="50" charset="-128"/>
                <a:cs typeface="Arial" panose="020B0604020202020204" pitchFamily="34" charset="0"/>
              </a:defRPr>
            </a:lvl1pPr>
          </a:lstStyle>
          <a:p>
            <a:pPr lvl="0"/>
            <a:r>
              <a:rPr kumimoji="1" lang="ja-JP" altLang="en-US" smtClean="0"/>
              <a:t>マスター テキストの書式設定</a:t>
            </a:r>
          </a:p>
        </p:txBody>
      </p:sp>
      <p:sp>
        <p:nvSpPr>
          <p:cNvPr id="69" name="テキスト プレースホルダ 64"/>
          <p:cNvSpPr>
            <a:spLocks noGrp="1"/>
          </p:cNvSpPr>
          <p:nvPr>
            <p:ph type="body" sz="quarter" idx="12"/>
          </p:nvPr>
        </p:nvSpPr>
        <p:spPr>
          <a:xfrm>
            <a:off x="7425379" y="5805264"/>
            <a:ext cx="4520437" cy="360040"/>
          </a:xfrm>
        </p:spPr>
        <p:txBody>
          <a:bodyPr lIns="0" rIns="0" anchor="ctr" anchorCtr="0"/>
          <a:lstStyle>
            <a:lvl1pPr marL="0" indent="0">
              <a:buNone/>
              <a:defRPr sz="1800">
                <a:latin typeface="Arial" panose="020B0604020202020204" pitchFamily="34" charset="0"/>
                <a:ea typeface="ＭＳ Ｐゴシック" panose="020B0600070205080204" pitchFamily="50" charset="-128"/>
                <a:cs typeface="Arial" panose="020B0604020202020204" pitchFamily="34" charset="0"/>
              </a:defRPr>
            </a:lvl1pPr>
          </a:lstStyle>
          <a:p>
            <a:pPr lvl="0"/>
            <a:r>
              <a:rPr kumimoji="1" lang="ja-JP" altLang="en-US" smtClean="0"/>
              <a:t>マスター テキストの書式設定</a:t>
            </a:r>
          </a:p>
        </p:txBody>
      </p:sp>
      <p:sp>
        <p:nvSpPr>
          <p:cNvPr id="70" name="テキスト プレースホルダ 64"/>
          <p:cNvSpPr>
            <a:spLocks noGrp="1"/>
          </p:cNvSpPr>
          <p:nvPr>
            <p:ph type="body" sz="quarter" idx="13"/>
          </p:nvPr>
        </p:nvSpPr>
        <p:spPr>
          <a:xfrm>
            <a:off x="7425379" y="6237312"/>
            <a:ext cx="4520437" cy="360040"/>
          </a:xfrm>
        </p:spPr>
        <p:txBody>
          <a:bodyPr lIns="0" rIns="0" anchor="ctr" anchorCtr="0"/>
          <a:lstStyle>
            <a:lvl1pPr marL="0" indent="0">
              <a:spcBef>
                <a:spcPts val="0"/>
              </a:spcBef>
              <a:buNone/>
              <a:defRPr sz="1000">
                <a:latin typeface="Arial" panose="020B0604020202020204" pitchFamily="34" charset="0"/>
                <a:ea typeface="ＭＳ Ｐゴシック" panose="020B0600070205080204" pitchFamily="50" charset="-128"/>
                <a:cs typeface="Arial" panose="020B0604020202020204" pitchFamily="34" charset="0"/>
              </a:defRPr>
            </a:lvl1pPr>
          </a:lstStyle>
          <a:p>
            <a:pPr lvl="0"/>
            <a:r>
              <a:rPr kumimoji="1" lang="ja-JP" altLang="en-US" smtClean="0"/>
              <a:t>マスター テキストの書式設定</a:t>
            </a:r>
          </a:p>
        </p:txBody>
      </p:sp>
      <p:grpSp>
        <p:nvGrpSpPr>
          <p:cNvPr id="370" name="グループ化 369"/>
          <p:cNvGrpSpPr>
            <a:grpSpLocks noChangeAspect="1"/>
          </p:cNvGrpSpPr>
          <p:nvPr/>
        </p:nvGrpSpPr>
        <p:grpSpPr>
          <a:xfrm>
            <a:off x="7028570" y="152401"/>
            <a:ext cx="1550769" cy="603783"/>
            <a:chOff x="539552" y="3284984"/>
            <a:chExt cx="6537211" cy="3132584"/>
          </a:xfrm>
        </p:grpSpPr>
        <p:pic>
          <p:nvPicPr>
            <p:cNvPr id="371" name="Picture 300"/>
            <p:cNvPicPr>
              <a:picLocks noChangeAspect="1" noChangeArrowheads="1"/>
            </p:cNvPicPr>
            <p:nvPr/>
          </p:nvPicPr>
          <p:blipFill>
            <a:blip r:embed="rId2" cstate="print"/>
            <a:srcRect/>
            <a:stretch>
              <a:fillRect/>
            </a:stretch>
          </p:blipFill>
          <p:spPr bwMode="auto">
            <a:xfrm>
              <a:off x="2298908" y="3959694"/>
              <a:ext cx="4753741" cy="1839131"/>
            </a:xfrm>
            <a:prstGeom prst="rect">
              <a:avLst/>
            </a:prstGeom>
            <a:noFill/>
            <a:ln w="9525">
              <a:noFill/>
              <a:miter lim="800000"/>
              <a:headEnd/>
              <a:tailEnd/>
            </a:ln>
          </p:spPr>
        </p:pic>
        <p:sp>
          <p:nvSpPr>
            <p:cNvPr id="372" name="Freeform 290"/>
            <p:cNvSpPr>
              <a:spLocks noChangeAspect="1"/>
            </p:cNvSpPr>
            <p:nvPr/>
          </p:nvSpPr>
          <p:spPr bwMode="auto">
            <a:xfrm>
              <a:off x="3112261" y="3291008"/>
              <a:ext cx="397655" cy="1481953"/>
            </a:xfrm>
            <a:custGeom>
              <a:avLst/>
              <a:gdLst/>
              <a:ahLst/>
              <a:cxnLst>
                <a:cxn ang="0">
                  <a:pos x="132" y="0"/>
                </a:cxn>
                <a:cxn ang="0">
                  <a:pos x="0" y="0"/>
                </a:cxn>
                <a:cxn ang="0">
                  <a:pos x="0" y="0"/>
                </a:cxn>
                <a:cxn ang="0">
                  <a:pos x="5" y="121"/>
                </a:cxn>
                <a:cxn ang="0">
                  <a:pos x="7" y="183"/>
                </a:cxn>
                <a:cxn ang="0">
                  <a:pos x="8" y="246"/>
                </a:cxn>
                <a:cxn ang="0">
                  <a:pos x="8" y="246"/>
                </a:cxn>
                <a:cxn ang="0">
                  <a:pos x="7" y="310"/>
                </a:cxn>
                <a:cxn ang="0">
                  <a:pos x="5" y="372"/>
                </a:cxn>
                <a:cxn ang="0">
                  <a:pos x="0" y="492"/>
                </a:cxn>
                <a:cxn ang="0">
                  <a:pos x="132" y="492"/>
                </a:cxn>
                <a:cxn ang="0">
                  <a:pos x="132" y="492"/>
                </a:cxn>
                <a:cxn ang="0">
                  <a:pos x="127" y="372"/>
                </a:cxn>
                <a:cxn ang="0">
                  <a:pos x="124" y="310"/>
                </a:cxn>
                <a:cxn ang="0">
                  <a:pos x="124" y="246"/>
                </a:cxn>
                <a:cxn ang="0">
                  <a:pos x="124" y="246"/>
                </a:cxn>
                <a:cxn ang="0">
                  <a:pos x="124" y="183"/>
                </a:cxn>
                <a:cxn ang="0">
                  <a:pos x="127" y="121"/>
                </a:cxn>
                <a:cxn ang="0">
                  <a:pos x="132" y="0"/>
                </a:cxn>
                <a:cxn ang="0">
                  <a:pos x="132" y="0"/>
                </a:cxn>
              </a:cxnLst>
              <a:rect l="0" t="0" r="r" b="b"/>
              <a:pathLst>
                <a:path w="132" h="492">
                  <a:moveTo>
                    <a:pt x="132" y="0"/>
                  </a:moveTo>
                  <a:lnTo>
                    <a:pt x="0" y="0"/>
                  </a:lnTo>
                  <a:lnTo>
                    <a:pt x="0" y="0"/>
                  </a:lnTo>
                  <a:lnTo>
                    <a:pt x="5" y="121"/>
                  </a:lnTo>
                  <a:lnTo>
                    <a:pt x="7" y="183"/>
                  </a:lnTo>
                  <a:lnTo>
                    <a:pt x="8" y="246"/>
                  </a:lnTo>
                  <a:lnTo>
                    <a:pt x="8" y="246"/>
                  </a:lnTo>
                  <a:lnTo>
                    <a:pt x="7" y="310"/>
                  </a:lnTo>
                  <a:lnTo>
                    <a:pt x="5" y="372"/>
                  </a:lnTo>
                  <a:lnTo>
                    <a:pt x="0" y="492"/>
                  </a:lnTo>
                  <a:lnTo>
                    <a:pt x="132" y="492"/>
                  </a:lnTo>
                  <a:lnTo>
                    <a:pt x="132" y="492"/>
                  </a:lnTo>
                  <a:lnTo>
                    <a:pt x="127" y="372"/>
                  </a:lnTo>
                  <a:lnTo>
                    <a:pt x="124" y="310"/>
                  </a:lnTo>
                  <a:lnTo>
                    <a:pt x="124" y="246"/>
                  </a:lnTo>
                  <a:lnTo>
                    <a:pt x="124" y="246"/>
                  </a:lnTo>
                  <a:lnTo>
                    <a:pt x="124" y="183"/>
                  </a:lnTo>
                  <a:lnTo>
                    <a:pt x="127" y="121"/>
                  </a:lnTo>
                  <a:lnTo>
                    <a:pt x="132" y="0"/>
                  </a:lnTo>
                  <a:lnTo>
                    <a:pt x="132" y="0"/>
                  </a:lnTo>
                  <a:close/>
                </a:path>
              </a:pathLst>
            </a:custGeom>
            <a:solidFill>
              <a:srgbClr val="005BAC"/>
            </a:solidFill>
            <a:ln w="9525">
              <a:noFill/>
              <a:round/>
              <a:headEnd/>
              <a:tailEnd/>
            </a:ln>
          </p:spPr>
          <p:txBody>
            <a:bodyPr/>
            <a:lstStyle/>
            <a:p>
              <a:pPr>
                <a:defRPr/>
              </a:pPr>
              <a:endParaRPr lang="ja-JP" altLang="en-US" sz="1800" dirty="0">
                <a:solidFill>
                  <a:prstClr val="black"/>
                </a:solidFill>
              </a:endParaRPr>
            </a:p>
          </p:txBody>
        </p:sp>
        <p:sp>
          <p:nvSpPr>
            <p:cNvPr id="373" name="Freeform 291"/>
            <p:cNvSpPr>
              <a:spLocks noChangeAspect="1"/>
            </p:cNvSpPr>
            <p:nvPr/>
          </p:nvSpPr>
          <p:spPr bwMode="auto">
            <a:xfrm>
              <a:off x="539552" y="3284984"/>
              <a:ext cx="2536558" cy="1494002"/>
            </a:xfrm>
            <a:custGeom>
              <a:avLst/>
              <a:gdLst/>
              <a:ahLst/>
              <a:cxnLst>
                <a:cxn ang="0">
                  <a:pos x="670" y="265"/>
                </a:cxn>
                <a:cxn ang="0">
                  <a:pos x="719" y="240"/>
                </a:cxn>
                <a:cxn ang="0">
                  <a:pos x="757" y="208"/>
                </a:cxn>
                <a:cxn ang="0">
                  <a:pos x="780" y="168"/>
                </a:cxn>
                <a:cxn ang="0">
                  <a:pos x="786" y="148"/>
                </a:cxn>
                <a:cxn ang="0">
                  <a:pos x="788" y="127"/>
                </a:cxn>
                <a:cxn ang="0">
                  <a:pos x="788" y="115"/>
                </a:cxn>
                <a:cxn ang="0">
                  <a:pos x="784" y="92"/>
                </a:cxn>
                <a:cxn ang="0">
                  <a:pos x="776" y="72"/>
                </a:cxn>
                <a:cxn ang="0">
                  <a:pos x="765" y="54"/>
                </a:cxn>
                <a:cxn ang="0">
                  <a:pos x="757" y="46"/>
                </a:cxn>
                <a:cxn ang="0">
                  <a:pos x="724" y="22"/>
                </a:cxn>
                <a:cxn ang="0">
                  <a:pos x="683" y="8"/>
                </a:cxn>
                <a:cxn ang="0">
                  <a:pos x="637" y="2"/>
                </a:cxn>
                <a:cxn ang="0">
                  <a:pos x="586" y="0"/>
                </a:cxn>
                <a:cxn ang="0">
                  <a:pos x="529" y="2"/>
                </a:cxn>
                <a:cxn ang="0">
                  <a:pos x="413" y="5"/>
                </a:cxn>
                <a:cxn ang="0">
                  <a:pos x="364" y="5"/>
                </a:cxn>
                <a:cxn ang="0">
                  <a:pos x="372" y="167"/>
                </a:cxn>
                <a:cxn ang="0">
                  <a:pos x="373" y="313"/>
                </a:cxn>
                <a:cxn ang="0">
                  <a:pos x="311" y="242"/>
                </a:cxn>
                <a:cxn ang="0">
                  <a:pos x="187" y="86"/>
                </a:cxn>
                <a:cxn ang="0">
                  <a:pos x="0" y="5"/>
                </a:cxn>
                <a:cxn ang="0">
                  <a:pos x="7" y="126"/>
                </a:cxn>
                <a:cxn ang="0">
                  <a:pos x="10" y="251"/>
                </a:cxn>
                <a:cxn ang="0">
                  <a:pos x="8" y="315"/>
                </a:cxn>
                <a:cxn ang="0">
                  <a:pos x="0" y="497"/>
                </a:cxn>
                <a:cxn ang="0">
                  <a:pos x="107" y="497"/>
                </a:cxn>
                <a:cxn ang="0">
                  <a:pos x="97" y="319"/>
                </a:cxn>
                <a:cxn ang="0">
                  <a:pos x="95" y="165"/>
                </a:cxn>
                <a:cxn ang="0">
                  <a:pos x="162" y="242"/>
                </a:cxn>
                <a:cxn ang="0">
                  <a:pos x="299" y="410"/>
                </a:cxn>
                <a:cxn ang="0">
                  <a:pos x="362" y="497"/>
                </a:cxn>
                <a:cxn ang="0">
                  <a:pos x="473" y="497"/>
                </a:cxn>
                <a:cxn ang="0">
                  <a:pos x="467" y="315"/>
                </a:cxn>
                <a:cxn ang="0">
                  <a:pos x="465" y="251"/>
                </a:cxn>
                <a:cxn ang="0">
                  <a:pos x="468" y="68"/>
                </a:cxn>
                <a:cxn ang="0">
                  <a:pos x="502" y="67"/>
                </a:cxn>
                <a:cxn ang="0">
                  <a:pos x="543" y="67"/>
                </a:cxn>
                <a:cxn ang="0">
                  <a:pos x="591" y="72"/>
                </a:cxn>
                <a:cxn ang="0">
                  <a:pos x="618" y="84"/>
                </a:cxn>
                <a:cxn ang="0">
                  <a:pos x="630" y="94"/>
                </a:cxn>
                <a:cxn ang="0">
                  <a:pos x="643" y="113"/>
                </a:cxn>
                <a:cxn ang="0">
                  <a:pos x="649" y="145"/>
                </a:cxn>
                <a:cxn ang="0">
                  <a:pos x="648" y="154"/>
                </a:cxn>
                <a:cxn ang="0">
                  <a:pos x="643" y="175"/>
                </a:cxn>
                <a:cxn ang="0">
                  <a:pos x="634" y="192"/>
                </a:cxn>
                <a:cxn ang="0">
                  <a:pos x="618" y="208"/>
                </a:cxn>
                <a:cxn ang="0">
                  <a:pos x="589" y="227"/>
                </a:cxn>
                <a:cxn ang="0">
                  <a:pos x="542" y="245"/>
                </a:cxn>
                <a:cxn ang="0">
                  <a:pos x="515" y="253"/>
                </a:cxn>
                <a:cxn ang="0">
                  <a:pos x="603" y="370"/>
                </a:cxn>
                <a:cxn ang="0">
                  <a:pos x="689" y="497"/>
                </a:cxn>
                <a:cxn ang="0">
                  <a:pos x="843" y="497"/>
                </a:cxn>
                <a:cxn ang="0">
                  <a:pos x="707" y="318"/>
                </a:cxn>
                <a:cxn ang="0">
                  <a:pos x="670" y="265"/>
                </a:cxn>
              </a:cxnLst>
              <a:rect l="0" t="0" r="r" b="b"/>
              <a:pathLst>
                <a:path w="843" h="497">
                  <a:moveTo>
                    <a:pt x="670" y="265"/>
                  </a:moveTo>
                  <a:lnTo>
                    <a:pt x="670" y="265"/>
                  </a:lnTo>
                  <a:lnTo>
                    <a:pt x="697" y="254"/>
                  </a:lnTo>
                  <a:lnTo>
                    <a:pt x="719" y="240"/>
                  </a:lnTo>
                  <a:lnTo>
                    <a:pt x="740" y="226"/>
                  </a:lnTo>
                  <a:lnTo>
                    <a:pt x="757" y="208"/>
                  </a:lnTo>
                  <a:lnTo>
                    <a:pt x="770" y="189"/>
                  </a:lnTo>
                  <a:lnTo>
                    <a:pt x="780" y="168"/>
                  </a:lnTo>
                  <a:lnTo>
                    <a:pt x="784" y="159"/>
                  </a:lnTo>
                  <a:lnTo>
                    <a:pt x="786" y="148"/>
                  </a:lnTo>
                  <a:lnTo>
                    <a:pt x="788" y="138"/>
                  </a:lnTo>
                  <a:lnTo>
                    <a:pt x="788" y="127"/>
                  </a:lnTo>
                  <a:lnTo>
                    <a:pt x="788" y="127"/>
                  </a:lnTo>
                  <a:lnTo>
                    <a:pt x="788" y="115"/>
                  </a:lnTo>
                  <a:lnTo>
                    <a:pt x="786" y="103"/>
                  </a:lnTo>
                  <a:lnTo>
                    <a:pt x="784" y="92"/>
                  </a:lnTo>
                  <a:lnTo>
                    <a:pt x="781" y="81"/>
                  </a:lnTo>
                  <a:lnTo>
                    <a:pt x="776" y="72"/>
                  </a:lnTo>
                  <a:lnTo>
                    <a:pt x="770" y="62"/>
                  </a:lnTo>
                  <a:lnTo>
                    <a:pt x="765" y="54"/>
                  </a:lnTo>
                  <a:lnTo>
                    <a:pt x="757" y="46"/>
                  </a:lnTo>
                  <a:lnTo>
                    <a:pt x="757" y="46"/>
                  </a:lnTo>
                  <a:lnTo>
                    <a:pt x="742" y="32"/>
                  </a:lnTo>
                  <a:lnTo>
                    <a:pt x="724" y="22"/>
                  </a:lnTo>
                  <a:lnTo>
                    <a:pt x="705" y="14"/>
                  </a:lnTo>
                  <a:lnTo>
                    <a:pt x="683" y="8"/>
                  </a:lnTo>
                  <a:lnTo>
                    <a:pt x="661" y="5"/>
                  </a:lnTo>
                  <a:lnTo>
                    <a:pt x="637" y="2"/>
                  </a:lnTo>
                  <a:lnTo>
                    <a:pt x="611" y="2"/>
                  </a:lnTo>
                  <a:lnTo>
                    <a:pt x="586" y="0"/>
                  </a:lnTo>
                  <a:lnTo>
                    <a:pt x="586" y="0"/>
                  </a:lnTo>
                  <a:lnTo>
                    <a:pt x="529" y="2"/>
                  </a:lnTo>
                  <a:lnTo>
                    <a:pt x="470" y="3"/>
                  </a:lnTo>
                  <a:lnTo>
                    <a:pt x="413" y="5"/>
                  </a:lnTo>
                  <a:lnTo>
                    <a:pt x="364" y="5"/>
                  </a:lnTo>
                  <a:lnTo>
                    <a:pt x="364" y="5"/>
                  </a:lnTo>
                  <a:lnTo>
                    <a:pt x="368" y="86"/>
                  </a:lnTo>
                  <a:lnTo>
                    <a:pt x="372" y="167"/>
                  </a:lnTo>
                  <a:lnTo>
                    <a:pt x="373" y="243"/>
                  </a:lnTo>
                  <a:lnTo>
                    <a:pt x="373" y="313"/>
                  </a:lnTo>
                  <a:lnTo>
                    <a:pt x="373" y="313"/>
                  </a:lnTo>
                  <a:lnTo>
                    <a:pt x="311" y="242"/>
                  </a:lnTo>
                  <a:lnTo>
                    <a:pt x="249" y="165"/>
                  </a:lnTo>
                  <a:lnTo>
                    <a:pt x="187" y="86"/>
                  </a:lnTo>
                  <a:lnTo>
                    <a:pt x="129" y="5"/>
                  </a:lnTo>
                  <a:lnTo>
                    <a:pt x="0" y="5"/>
                  </a:lnTo>
                  <a:lnTo>
                    <a:pt x="0" y="5"/>
                  </a:lnTo>
                  <a:lnTo>
                    <a:pt x="7" y="126"/>
                  </a:lnTo>
                  <a:lnTo>
                    <a:pt x="8" y="188"/>
                  </a:lnTo>
                  <a:lnTo>
                    <a:pt x="10" y="251"/>
                  </a:lnTo>
                  <a:lnTo>
                    <a:pt x="10" y="251"/>
                  </a:lnTo>
                  <a:lnTo>
                    <a:pt x="8" y="315"/>
                  </a:lnTo>
                  <a:lnTo>
                    <a:pt x="7" y="377"/>
                  </a:lnTo>
                  <a:lnTo>
                    <a:pt x="0" y="497"/>
                  </a:lnTo>
                  <a:lnTo>
                    <a:pt x="107" y="497"/>
                  </a:lnTo>
                  <a:lnTo>
                    <a:pt x="107" y="497"/>
                  </a:lnTo>
                  <a:lnTo>
                    <a:pt x="100" y="408"/>
                  </a:lnTo>
                  <a:lnTo>
                    <a:pt x="97" y="319"/>
                  </a:lnTo>
                  <a:lnTo>
                    <a:pt x="95" y="238"/>
                  </a:lnTo>
                  <a:lnTo>
                    <a:pt x="95" y="165"/>
                  </a:lnTo>
                  <a:lnTo>
                    <a:pt x="95" y="165"/>
                  </a:lnTo>
                  <a:lnTo>
                    <a:pt x="162" y="242"/>
                  </a:lnTo>
                  <a:lnTo>
                    <a:pt x="230" y="324"/>
                  </a:lnTo>
                  <a:lnTo>
                    <a:pt x="299" y="410"/>
                  </a:lnTo>
                  <a:lnTo>
                    <a:pt x="330" y="454"/>
                  </a:lnTo>
                  <a:lnTo>
                    <a:pt x="362" y="497"/>
                  </a:lnTo>
                  <a:lnTo>
                    <a:pt x="473" y="497"/>
                  </a:lnTo>
                  <a:lnTo>
                    <a:pt x="473" y="497"/>
                  </a:lnTo>
                  <a:lnTo>
                    <a:pt x="468" y="377"/>
                  </a:lnTo>
                  <a:lnTo>
                    <a:pt x="467" y="315"/>
                  </a:lnTo>
                  <a:lnTo>
                    <a:pt x="465" y="251"/>
                  </a:lnTo>
                  <a:lnTo>
                    <a:pt x="465" y="251"/>
                  </a:lnTo>
                  <a:lnTo>
                    <a:pt x="465" y="159"/>
                  </a:lnTo>
                  <a:lnTo>
                    <a:pt x="468" y="68"/>
                  </a:lnTo>
                  <a:lnTo>
                    <a:pt x="468" y="68"/>
                  </a:lnTo>
                  <a:lnTo>
                    <a:pt x="502" y="67"/>
                  </a:lnTo>
                  <a:lnTo>
                    <a:pt x="543" y="67"/>
                  </a:lnTo>
                  <a:lnTo>
                    <a:pt x="543" y="67"/>
                  </a:lnTo>
                  <a:lnTo>
                    <a:pt x="568" y="68"/>
                  </a:lnTo>
                  <a:lnTo>
                    <a:pt x="591" y="72"/>
                  </a:lnTo>
                  <a:lnTo>
                    <a:pt x="610" y="80"/>
                  </a:lnTo>
                  <a:lnTo>
                    <a:pt x="618" y="84"/>
                  </a:lnTo>
                  <a:lnTo>
                    <a:pt x="624" y="89"/>
                  </a:lnTo>
                  <a:lnTo>
                    <a:pt x="630" y="94"/>
                  </a:lnTo>
                  <a:lnTo>
                    <a:pt x="635" y="100"/>
                  </a:lnTo>
                  <a:lnTo>
                    <a:pt x="643" y="113"/>
                  </a:lnTo>
                  <a:lnTo>
                    <a:pt x="648" y="127"/>
                  </a:lnTo>
                  <a:lnTo>
                    <a:pt x="649" y="145"/>
                  </a:lnTo>
                  <a:lnTo>
                    <a:pt x="649" y="145"/>
                  </a:lnTo>
                  <a:lnTo>
                    <a:pt x="648" y="154"/>
                  </a:lnTo>
                  <a:lnTo>
                    <a:pt x="646" y="165"/>
                  </a:lnTo>
                  <a:lnTo>
                    <a:pt x="643" y="175"/>
                  </a:lnTo>
                  <a:lnTo>
                    <a:pt x="638" y="184"/>
                  </a:lnTo>
                  <a:lnTo>
                    <a:pt x="634" y="192"/>
                  </a:lnTo>
                  <a:lnTo>
                    <a:pt x="626" y="200"/>
                  </a:lnTo>
                  <a:lnTo>
                    <a:pt x="618" y="208"/>
                  </a:lnTo>
                  <a:lnTo>
                    <a:pt x="610" y="215"/>
                  </a:lnTo>
                  <a:lnTo>
                    <a:pt x="589" y="227"/>
                  </a:lnTo>
                  <a:lnTo>
                    <a:pt x="567" y="237"/>
                  </a:lnTo>
                  <a:lnTo>
                    <a:pt x="542" y="245"/>
                  </a:lnTo>
                  <a:lnTo>
                    <a:pt x="515" y="253"/>
                  </a:lnTo>
                  <a:lnTo>
                    <a:pt x="515" y="253"/>
                  </a:lnTo>
                  <a:lnTo>
                    <a:pt x="557" y="308"/>
                  </a:lnTo>
                  <a:lnTo>
                    <a:pt x="603" y="370"/>
                  </a:lnTo>
                  <a:lnTo>
                    <a:pt x="648" y="435"/>
                  </a:lnTo>
                  <a:lnTo>
                    <a:pt x="689" y="497"/>
                  </a:lnTo>
                  <a:lnTo>
                    <a:pt x="843" y="497"/>
                  </a:lnTo>
                  <a:lnTo>
                    <a:pt x="843" y="497"/>
                  </a:lnTo>
                  <a:lnTo>
                    <a:pt x="748" y="375"/>
                  </a:lnTo>
                  <a:lnTo>
                    <a:pt x="707" y="318"/>
                  </a:lnTo>
                  <a:lnTo>
                    <a:pt x="670" y="265"/>
                  </a:lnTo>
                  <a:lnTo>
                    <a:pt x="670" y="265"/>
                  </a:lnTo>
                  <a:close/>
                </a:path>
              </a:pathLst>
            </a:custGeom>
            <a:solidFill>
              <a:srgbClr val="005BAC"/>
            </a:solidFill>
            <a:ln w="9525">
              <a:noFill/>
              <a:round/>
              <a:headEnd/>
              <a:tailEnd/>
            </a:ln>
          </p:spPr>
          <p:txBody>
            <a:bodyPr/>
            <a:lstStyle/>
            <a:p>
              <a:pPr>
                <a:defRPr/>
              </a:pPr>
              <a:endParaRPr lang="ja-JP" altLang="en-US" sz="1800" dirty="0">
                <a:solidFill>
                  <a:prstClr val="black"/>
                </a:solidFill>
              </a:endParaRPr>
            </a:p>
          </p:txBody>
        </p:sp>
        <p:sp>
          <p:nvSpPr>
            <p:cNvPr id="374" name="Freeform 292"/>
            <p:cNvSpPr>
              <a:spLocks noChangeAspect="1"/>
            </p:cNvSpPr>
            <p:nvPr/>
          </p:nvSpPr>
          <p:spPr bwMode="auto">
            <a:xfrm>
              <a:off x="3967822" y="4507897"/>
              <a:ext cx="518157" cy="692783"/>
            </a:xfrm>
            <a:custGeom>
              <a:avLst/>
              <a:gdLst/>
              <a:ahLst/>
              <a:cxnLst>
                <a:cxn ang="0">
                  <a:pos x="103" y="114"/>
                </a:cxn>
                <a:cxn ang="0">
                  <a:pos x="171" y="114"/>
                </a:cxn>
                <a:cxn ang="0">
                  <a:pos x="171" y="97"/>
                </a:cxn>
                <a:cxn ang="0">
                  <a:pos x="97" y="97"/>
                </a:cxn>
                <a:cxn ang="0">
                  <a:pos x="97" y="54"/>
                </a:cxn>
                <a:cxn ang="0">
                  <a:pos x="159" y="54"/>
                </a:cxn>
                <a:cxn ang="0">
                  <a:pos x="159" y="36"/>
                </a:cxn>
                <a:cxn ang="0">
                  <a:pos x="97" y="36"/>
                </a:cxn>
                <a:cxn ang="0">
                  <a:pos x="97" y="0"/>
                </a:cxn>
                <a:cxn ang="0">
                  <a:pos x="76" y="0"/>
                </a:cxn>
                <a:cxn ang="0">
                  <a:pos x="76" y="36"/>
                </a:cxn>
                <a:cxn ang="0">
                  <a:pos x="14" y="36"/>
                </a:cxn>
                <a:cxn ang="0">
                  <a:pos x="14" y="54"/>
                </a:cxn>
                <a:cxn ang="0">
                  <a:pos x="76" y="54"/>
                </a:cxn>
                <a:cxn ang="0">
                  <a:pos x="76" y="97"/>
                </a:cxn>
                <a:cxn ang="0">
                  <a:pos x="3" y="97"/>
                </a:cxn>
                <a:cxn ang="0">
                  <a:pos x="3" y="114"/>
                </a:cxn>
                <a:cxn ang="0">
                  <a:pos x="70" y="114"/>
                </a:cxn>
                <a:cxn ang="0">
                  <a:pos x="70" y="114"/>
                </a:cxn>
                <a:cxn ang="0">
                  <a:pos x="54" y="135"/>
                </a:cxn>
                <a:cxn ang="0">
                  <a:pos x="38" y="155"/>
                </a:cxn>
                <a:cxn ang="0">
                  <a:pos x="19" y="174"/>
                </a:cxn>
                <a:cxn ang="0">
                  <a:pos x="0" y="192"/>
                </a:cxn>
                <a:cxn ang="0">
                  <a:pos x="11" y="208"/>
                </a:cxn>
                <a:cxn ang="0">
                  <a:pos x="11" y="208"/>
                </a:cxn>
                <a:cxn ang="0">
                  <a:pos x="29" y="192"/>
                </a:cxn>
                <a:cxn ang="0">
                  <a:pos x="46" y="173"/>
                </a:cxn>
                <a:cxn ang="0">
                  <a:pos x="62" y="154"/>
                </a:cxn>
                <a:cxn ang="0">
                  <a:pos x="76" y="133"/>
                </a:cxn>
                <a:cxn ang="0">
                  <a:pos x="76" y="228"/>
                </a:cxn>
                <a:cxn ang="0">
                  <a:pos x="97" y="228"/>
                </a:cxn>
                <a:cxn ang="0">
                  <a:pos x="97" y="133"/>
                </a:cxn>
                <a:cxn ang="0">
                  <a:pos x="97" y="133"/>
                </a:cxn>
                <a:cxn ang="0">
                  <a:pos x="111" y="154"/>
                </a:cxn>
                <a:cxn ang="0">
                  <a:pos x="127" y="173"/>
                </a:cxn>
                <a:cxn ang="0">
                  <a:pos x="144" y="192"/>
                </a:cxn>
                <a:cxn ang="0">
                  <a:pos x="162" y="208"/>
                </a:cxn>
                <a:cxn ang="0">
                  <a:pos x="173" y="192"/>
                </a:cxn>
                <a:cxn ang="0">
                  <a:pos x="173" y="192"/>
                </a:cxn>
                <a:cxn ang="0">
                  <a:pos x="154" y="174"/>
                </a:cxn>
                <a:cxn ang="0">
                  <a:pos x="136" y="155"/>
                </a:cxn>
                <a:cxn ang="0">
                  <a:pos x="119" y="135"/>
                </a:cxn>
                <a:cxn ang="0">
                  <a:pos x="103" y="114"/>
                </a:cxn>
                <a:cxn ang="0">
                  <a:pos x="103" y="114"/>
                </a:cxn>
              </a:cxnLst>
              <a:rect l="0" t="0" r="r" b="b"/>
              <a:pathLst>
                <a:path w="173" h="228">
                  <a:moveTo>
                    <a:pt x="103" y="114"/>
                  </a:moveTo>
                  <a:lnTo>
                    <a:pt x="171" y="114"/>
                  </a:lnTo>
                  <a:lnTo>
                    <a:pt x="171" y="97"/>
                  </a:lnTo>
                  <a:lnTo>
                    <a:pt x="97" y="97"/>
                  </a:lnTo>
                  <a:lnTo>
                    <a:pt x="97" y="54"/>
                  </a:lnTo>
                  <a:lnTo>
                    <a:pt x="159" y="54"/>
                  </a:lnTo>
                  <a:lnTo>
                    <a:pt x="159" y="36"/>
                  </a:lnTo>
                  <a:lnTo>
                    <a:pt x="97" y="36"/>
                  </a:lnTo>
                  <a:lnTo>
                    <a:pt x="97" y="0"/>
                  </a:lnTo>
                  <a:lnTo>
                    <a:pt x="76" y="0"/>
                  </a:lnTo>
                  <a:lnTo>
                    <a:pt x="76" y="36"/>
                  </a:lnTo>
                  <a:lnTo>
                    <a:pt x="14" y="36"/>
                  </a:lnTo>
                  <a:lnTo>
                    <a:pt x="14" y="54"/>
                  </a:lnTo>
                  <a:lnTo>
                    <a:pt x="76" y="54"/>
                  </a:lnTo>
                  <a:lnTo>
                    <a:pt x="76" y="97"/>
                  </a:lnTo>
                  <a:lnTo>
                    <a:pt x="3" y="97"/>
                  </a:lnTo>
                  <a:lnTo>
                    <a:pt x="3" y="114"/>
                  </a:lnTo>
                  <a:lnTo>
                    <a:pt x="70" y="114"/>
                  </a:lnTo>
                  <a:lnTo>
                    <a:pt x="70" y="114"/>
                  </a:lnTo>
                  <a:lnTo>
                    <a:pt x="54" y="135"/>
                  </a:lnTo>
                  <a:lnTo>
                    <a:pt x="38" y="155"/>
                  </a:lnTo>
                  <a:lnTo>
                    <a:pt x="19" y="174"/>
                  </a:lnTo>
                  <a:lnTo>
                    <a:pt x="0" y="192"/>
                  </a:lnTo>
                  <a:lnTo>
                    <a:pt x="11" y="208"/>
                  </a:lnTo>
                  <a:lnTo>
                    <a:pt x="11" y="208"/>
                  </a:lnTo>
                  <a:lnTo>
                    <a:pt x="29" y="192"/>
                  </a:lnTo>
                  <a:lnTo>
                    <a:pt x="46" y="173"/>
                  </a:lnTo>
                  <a:lnTo>
                    <a:pt x="62" y="154"/>
                  </a:lnTo>
                  <a:lnTo>
                    <a:pt x="76" y="133"/>
                  </a:lnTo>
                  <a:lnTo>
                    <a:pt x="76" y="228"/>
                  </a:lnTo>
                  <a:lnTo>
                    <a:pt x="97" y="228"/>
                  </a:lnTo>
                  <a:lnTo>
                    <a:pt x="97" y="133"/>
                  </a:lnTo>
                  <a:lnTo>
                    <a:pt x="97" y="133"/>
                  </a:lnTo>
                  <a:lnTo>
                    <a:pt x="111" y="154"/>
                  </a:lnTo>
                  <a:lnTo>
                    <a:pt x="127" y="173"/>
                  </a:lnTo>
                  <a:lnTo>
                    <a:pt x="144" y="192"/>
                  </a:lnTo>
                  <a:lnTo>
                    <a:pt x="162" y="208"/>
                  </a:lnTo>
                  <a:lnTo>
                    <a:pt x="173" y="192"/>
                  </a:lnTo>
                  <a:lnTo>
                    <a:pt x="173" y="192"/>
                  </a:lnTo>
                  <a:lnTo>
                    <a:pt x="154" y="174"/>
                  </a:lnTo>
                  <a:lnTo>
                    <a:pt x="136" y="155"/>
                  </a:lnTo>
                  <a:lnTo>
                    <a:pt x="119" y="135"/>
                  </a:lnTo>
                  <a:lnTo>
                    <a:pt x="103" y="114"/>
                  </a:lnTo>
                  <a:lnTo>
                    <a:pt x="103" y="114"/>
                  </a:lnTo>
                  <a:close/>
                </a:path>
              </a:pathLst>
            </a:custGeom>
            <a:solidFill>
              <a:srgbClr val="FFFFFF"/>
            </a:solidFill>
            <a:ln w="9525">
              <a:noFill/>
              <a:round/>
              <a:headEnd/>
              <a:tailEnd/>
            </a:ln>
          </p:spPr>
          <p:txBody>
            <a:bodyPr/>
            <a:lstStyle/>
            <a:p>
              <a:pPr>
                <a:defRPr/>
              </a:pPr>
              <a:endParaRPr lang="ja-JP" altLang="en-US" sz="1800" dirty="0">
                <a:solidFill>
                  <a:prstClr val="black"/>
                </a:solidFill>
              </a:endParaRPr>
            </a:p>
          </p:txBody>
        </p:sp>
        <p:sp>
          <p:nvSpPr>
            <p:cNvPr id="375" name="Freeform 293"/>
            <p:cNvSpPr>
              <a:spLocks noChangeAspect="1"/>
            </p:cNvSpPr>
            <p:nvPr/>
          </p:nvSpPr>
          <p:spPr bwMode="auto">
            <a:xfrm>
              <a:off x="4630581" y="4507897"/>
              <a:ext cx="536232" cy="692783"/>
            </a:xfrm>
            <a:custGeom>
              <a:avLst/>
              <a:gdLst/>
              <a:ahLst/>
              <a:cxnLst>
                <a:cxn ang="0">
                  <a:pos x="108" y="125"/>
                </a:cxn>
                <a:cxn ang="0">
                  <a:pos x="172" y="125"/>
                </a:cxn>
                <a:cxn ang="0">
                  <a:pos x="172" y="108"/>
                </a:cxn>
                <a:cxn ang="0">
                  <a:pos x="143" y="108"/>
                </a:cxn>
                <a:cxn ang="0">
                  <a:pos x="143" y="63"/>
                </a:cxn>
                <a:cxn ang="0">
                  <a:pos x="124" y="63"/>
                </a:cxn>
                <a:cxn ang="0">
                  <a:pos x="124" y="108"/>
                </a:cxn>
                <a:cxn ang="0">
                  <a:pos x="97" y="108"/>
                </a:cxn>
                <a:cxn ang="0">
                  <a:pos x="97" y="46"/>
                </a:cxn>
                <a:cxn ang="0">
                  <a:pos x="164" y="46"/>
                </a:cxn>
                <a:cxn ang="0">
                  <a:pos x="164" y="30"/>
                </a:cxn>
                <a:cxn ang="0">
                  <a:pos x="97" y="30"/>
                </a:cxn>
                <a:cxn ang="0">
                  <a:pos x="97" y="0"/>
                </a:cxn>
                <a:cxn ang="0">
                  <a:pos x="78" y="0"/>
                </a:cxn>
                <a:cxn ang="0">
                  <a:pos x="78" y="30"/>
                </a:cxn>
                <a:cxn ang="0">
                  <a:pos x="12" y="30"/>
                </a:cxn>
                <a:cxn ang="0">
                  <a:pos x="12" y="46"/>
                </a:cxn>
                <a:cxn ang="0">
                  <a:pos x="78" y="46"/>
                </a:cxn>
                <a:cxn ang="0">
                  <a:pos x="78" y="108"/>
                </a:cxn>
                <a:cxn ang="0">
                  <a:pos x="50" y="108"/>
                </a:cxn>
                <a:cxn ang="0">
                  <a:pos x="50" y="63"/>
                </a:cxn>
                <a:cxn ang="0">
                  <a:pos x="32" y="63"/>
                </a:cxn>
                <a:cxn ang="0">
                  <a:pos x="32" y="108"/>
                </a:cxn>
                <a:cxn ang="0">
                  <a:pos x="4" y="108"/>
                </a:cxn>
                <a:cxn ang="0">
                  <a:pos x="4" y="125"/>
                </a:cxn>
                <a:cxn ang="0">
                  <a:pos x="67" y="125"/>
                </a:cxn>
                <a:cxn ang="0">
                  <a:pos x="67" y="125"/>
                </a:cxn>
                <a:cxn ang="0">
                  <a:pos x="51" y="144"/>
                </a:cxn>
                <a:cxn ang="0">
                  <a:pos x="35" y="162"/>
                </a:cxn>
                <a:cxn ang="0">
                  <a:pos x="18" y="179"/>
                </a:cxn>
                <a:cxn ang="0">
                  <a:pos x="0" y="195"/>
                </a:cxn>
                <a:cxn ang="0">
                  <a:pos x="12" y="211"/>
                </a:cxn>
                <a:cxn ang="0">
                  <a:pos x="12" y="211"/>
                </a:cxn>
                <a:cxn ang="0">
                  <a:pos x="29" y="195"/>
                </a:cxn>
                <a:cxn ang="0">
                  <a:pos x="46" y="176"/>
                </a:cxn>
                <a:cxn ang="0">
                  <a:pos x="64" y="157"/>
                </a:cxn>
                <a:cxn ang="0">
                  <a:pos x="78" y="138"/>
                </a:cxn>
                <a:cxn ang="0">
                  <a:pos x="78" y="228"/>
                </a:cxn>
                <a:cxn ang="0">
                  <a:pos x="97" y="228"/>
                </a:cxn>
                <a:cxn ang="0">
                  <a:pos x="97" y="138"/>
                </a:cxn>
                <a:cxn ang="0">
                  <a:pos x="97" y="138"/>
                </a:cxn>
                <a:cxn ang="0">
                  <a:pos x="112" y="157"/>
                </a:cxn>
                <a:cxn ang="0">
                  <a:pos x="129" y="176"/>
                </a:cxn>
                <a:cxn ang="0">
                  <a:pos x="147" y="195"/>
                </a:cxn>
                <a:cxn ang="0">
                  <a:pos x="164" y="211"/>
                </a:cxn>
                <a:cxn ang="0">
                  <a:pos x="175" y="195"/>
                </a:cxn>
                <a:cxn ang="0">
                  <a:pos x="175" y="195"/>
                </a:cxn>
                <a:cxn ang="0">
                  <a:pos x="158" y="179"/>
                </a:cxn>
                <a:cxn ang="0">
                  <a:pos x="140" y="162"/>
                </a:cxn>
                <a:cxn ang="0">
                  <a:pos x="124" y="144"/>
                </a:cxn>
                <a:cxn ang="0">
                  <a:pos x="108" y="125"/>
                </a:cxn>
                <a:cxn ang="0">
                  <a:pos x="108" y="125"/>
                </a:cxn>
              </a:cxnLst>
              <a:rect l="0" t="0" r="r" b="b"/>
              <a:pathLst>
                <a:path w="175" h="228">
                  <a:moveTo>
                    <a:pt x="108" y="125"/>
                  </a:moveTo>
                  <a:lnTo>
                    <a:pt x="172" y="125"/>
                  </a:lnTo>
                  <a:lnTo>
                    <a:pt x="172" y="108"/>
                  </a:lnTo>
                  <a:lnTo>
                    <a:pt x="143" y="108"/>
                  </a:lnTo>
                  <a:lnTo>
                    <a:pt x="143" y="63"/>
                  </a:lnTo>
                  <a:lnTo>
                    <a:pt x="124" y="63"/>
                  </a:lnTo>
                  <a:lnTo>
                    <a:pt x="124" y="108"/>
                  </a:lnTo>
                  <a:lnTo>
                    <a:pt x="97" y="108"/>
                  </a:lnTo>
                  <a:lnTo>
                    <a:pt x="97" y="46"/>
                  </a:lnTo>
                  <a:lnTo>
                    <a:pt x="164" y="46"/>
                  </a:lnTo>
                  <a:lnTo>
                    <a:pt x="164" y="30"/>
                  </a:lnTo>
                  <a:lnTo>
                    <a:pt x="97" y="30"/>
                  </a:lnTo>
                  <a:lnTo>
                    <a:pt x="97" y="0"/>
                  </a:lnTo>
                  <a:lnTo>
                    <a:pt x="78" y="0"/>
                  </a:lnTo>
                  <a:lnTo>
                    <a:pt x="78" y="30"/>
                  </a:lnTo>
                  <a:lnTo>
                    <a:pt x="12" y="30"/>
                  </a:lnTo>
                  <a:lnTo>
                    <a:pt x="12" y="46"/>
                  </a:lnTo>
                  <a:lnTo>
                    <a:pt x="78" y="46"/>
                  </a:lnTo>
                  <a:lnTo>
                    <a:pt x="78" y="108"/>
                  </a:lnTo>
                  <a:lnTo>
                    <a:pt x="50" y="108"/>
                  </a:lnTo>
                  <a:lnTo>
                    <a:pt x="50" y="63"/>
                  </a:lnTo>
                  <a:lnTo>
                    <a:pt x="32" y="63"/>
                  </a:lnTo>
                  <a:lnTo>
                    <a:pt x="32" y="108"/>
                  </a:lnTo>
                  <a:lnTo>
                    <a:pt x="4" y="108"/>
                  </a:lnTo>
                  <a:lnTo>
                    <a:pt x="4" y="125"/>
                  </a:lnTo>
                  <a:lnTo>
                    <a:pt x="67" y="125"/>
                  </a:lnTo>
                  <a:lnTo>
                    <a:pt x="67" y="125"/>
                  </a:lnTo>
                  <a:lnTo>
                    <a:pt x="51" y="144"/>
                  </a:lnTo>
                  <a:lnTo>
                    <a:pt x="35" y="162"/>
                  </a:lnTo>
                  <a:lnTo>
                    <a:pt x="18" y="179"/>
                  </a:lnTo>
                  <a:lnTo>
                    <a:pt x="0" y="195"/>
                  </a:lnTo>
                  <a:lnTo>
                    <a:pt x="12" y="211"/>
                  </a:lnTo>
                  <a:lnTo>
                    <a:pt x="12" y="211"/>
                  </a:lnTo>
                  <a:lnTo>
                    <a:pt x="29" y="195"/>
                  </a:lnTo>
                  <a:lnTo>
                    <a:pt x="46" y="176"/>
                  </a:lnTo>
                  <a:lnTo>
                    <a:pt x="64" y="157"/>
                  </a:lnTo>
                  <a:lnTo>
                    <a:pt x="78" y="138"/>
                  </a:lnTo>
                  <a:lnTo>
                    <a:pt x="78" y="228"/>
                  </a:lnTo>
                  <a:lnTo>
                    <a:pt x="97" y="228"/>
                  </a:lnTo>
                  <a:lnTo>
                    <a:pt x="97" y="138"/>
                  </a:lnTo>
                  <a:lnTo>
                    <a:pt x="97" y="138"/>
                  </a:lnTo>
                  <a:lnTo>
                    <a:pt x="112" y="157"/>
                  </a:lnTo>
                  <a:lnTo>
                    <a:pt x="129" y="176"/>
                  </a:lnTo>
                  <a:lnTo>
                    <a:pt x="147" y="195"/>
                  </a:lnTo>
                  <a:lnTo>
                    <a:pt x="164" y="211"/>
                  </a:lnTo>
                  <a:lnTo>
                    <a:pt x="175" y="195"/>
                  </a:lnTo>
                  <a:lnTo>
                    <a:pt x="175" y="195"/>
                  </a:lnTo>
                  <a:lnTo>
                    <a:pt x="158" y="179"/>
                  </a:lnTo>
                  <a:lnTo>
                    <a:pt x="140" y="162"/>
                  </a:lnTo>
                  <a:lnTo>
                    <a:pt x="124" y="144"/>
                  </a:lnTo>
                  <a:lnTo>
                    <a:pt x="108" y="125"/>
                  </a:lnTo>
                  <a:lnTo>
                    <a:pt x="108" y="125"/>
                  </a:lnTo>
                  <a:close/>
                </a:path>
              </a:pathLst>
            </a:custGeom>
            <a:solidFill>
              <a:srgbClr val="FFFFFF"/>
            </a:solidFill>
            <a:ln w="9525">
              <a:noFill/>
              <a:round/>
              <a:headEnd/>
              <a:tailEnd/>
            </a:ln>
          </p:spPr>
          <p:txBody>
            <a:bodyPr/>
            <a:lstStyle/>
            <a:p>
              <a:pPr>
                <a:defRPr/>
              </a:pPr>
              <a:endParaRPr lang="ja-JP" altLang="en-US" sz="1800" dirty="0">
                <a:solidFill>
                  <a:prstClr val="black"/>
                </a:solidFill>
              </a:endParaRPr>
            </a:p>
          </p:txBody>
        </p:sp>
        <p:sp>
          <p:nvSpPr>
            <p:cNvPr id="376" name="Rectangle 294"/>
            <p:cNvSpPr>
              <a:spLocks noChangeAspect="1" noChangeArrowheads="1"/>
            </p:cNvSpPr>
            <p:nvPr/>
          </p:nvSpPr>
          <p:spPr bwMode="auto">
            <a:xfrm>
              <a:off x="5636769" y="4580187"/>
              <a:ext cx="66276" cy="409646"/>
            </a:xfrm>
            <a:prstGeom prst="rect">
              <a:avLst/>
            </a:prstGeom>
            <a:solidFill>
              <a:srgbClr val="FFFFFF"/>
            </a:solidFill>
            <a:ln w="9525">
              <a:noFill/>
              <a:miter lim="800000"/>
              <a:headEnd/>
              <a:tailEnd/>
            </a:ln>
          </p:spPr>
          <p:txBody>
            <a:bodyPr/>
            <a:lstStyle/>
            <a:p>
              <a:pPr>
                <a:defRPr/>
              </a:pPr>
              <a:endParaRPr lang="ja-JP" altLang="en-US" sz="1800" dirty="0">
                <a:solidFill>
                  <a:prstClr val="black"/>
                </a:solidFill>
              </a:endParaRPr>
            </a:p>
          </p:txBody>
        </p:sp>
        <p:sp>
          <p:nvSpPr>
            <p:cNvPr id="377" name="Freeform 295"/>
            <p:cNvSpPr>
              <a:spLocks noChangeAspect="1"/>
            </p:cNvSpPr>
            <p:nvPr/>
          </p:nvSpPr>
          <p:spPr bwMode="auto">
            <a:xfrm>
              <a:off x="5293340" y="4531993"/>
              <a:ext cx="313304" cy="198799"/>
            </a:xfrm>
            <a:custGeom>
              <a:avLst/>
              <a:gdLst/>
              <a:ahLst/>
              <a:cxnLst>
                <a:cxn ang="0">
                  <a:pos x="70" y="8"/>
                </a:cxn>
                <a:cxn ang="0">
                  <a:pos x="70" y="8"/>
                </a:cxn>
                <a:cxn ang="0">
                  <a:pos x="65" y="2"/>
                </a:cxn>
                <a:cxn ang="0">
                  <a:pos x="62" y="0"/>
                </a:cxn>
                <a:cxn ang="0">
                  <a:pos x="57" y="0"/>
                </a:cxn>
                <a:cxn ang="0">
                  <a:pos x="57" y="0"/>
                </a:cxn>
                <a:cxn ang="0">
                  <a:pos x="54" y="0"/>
                </a:cxn>
                <a:cxn ang="0">
                  <a:pos x="49" y="3"/>
                </a:cxn>
                <a:cxn ang="0">
                  <a:pos x="44" y="8"/>
                </a:cxn>
                <a:cxn ang="0">
                  <a:pos x="44" y="8"/>
                </a:cxn>
                <a:cxn ang="0">
                  <a:pos x="24" y="30"/>
                </a:cxn>
                <a:cxn ang="0">
                  <a:pos x="0" y="51"/>
                </a:cxn>
                <a:cxn ang="0">
                  <a:pos x="9" y="67"/>
                </a:cxn>
                <a:cxn ang="0">
                  <a:pos x="9" y="67"/>
                </a:cxn>
                <a:cxn ang="0">
                  <a:pos x="35" y="43"/>
                </a:cxn>
                <a:cxn ang="0">
                  <a:pos x="57" y="17"/>
                </a:cxn>
                <a:cxn ang="0">
                  <a:pos x="57" y="17"/>
                </a:cxn>
                <a:cxn ang="0">
                  <a:pos x="74" y="35"/>
                </a:cxn>
                <a:cxn ang="0">
                  <a:pos x="97" y="56"/>
                </a:cxn>
                <a:cxn ang="0">
                  <a:pos x="106" y="41"/>
                </a:cxn>
                <a:cxn ang="0">
                  <a:pos x="106" y="41"/>
                </a:cxn>
                <a:cxn ang="0">
                  <a:pos x="89" y="25"/>
                </a:cxn>
                <a:cxn ang="0">
                  <a:pos x="70" y="8"/>
                </a:cxn>
                <a:cxn ang="0">
                  <a:pos x="70" y="8"/>
                </a:cxn>
              </a:cxnLst>
              <a:rect l="0" t="0" r="r" b="b"/>
              <a:pathLst>
                <a:path w="106" h="67">
                  <a:moveTo>
                    <a:pt x="70" y="8"/>
                  </a:moveTo>
                  <a:lnTo>
                    <a:pt x="70" y="8"/>
                  </a:lnTo>
                  <a:lnTo>
                    <a:pt x="65" y="2"/>
                  </a:lnTo>
                  <a:lnTo>
                    <a:pt x="62" y="0"/>
                  </a:lnTo>
                  <a:lnTo>
                    <a:pt x="57" y="0"/>
                  </a:lnTo>
                  <a:lnTo>
                    <a:pt x="57" y="0"/>
                  </a:lnTo>
                  <a:lnTo>
                    <a:pt x="54" y="0"/>
                  </a:lnTo>
                  <a:lnTo>
                    <a:pt x="49" y="3"/>
                  </a:lnTo>
                  <a:lnTo>
                    <a:pt x="44" y="8"/>
                  </a:lnTo>
                  <a:lnTo>
                    <a:pt x="44" y="8"/>
                  </a:lnTo>
                  <a:lnTo>
                    <a:pt x="24" y="30"/>
                  </a:lnTo>
                  <a:lnTo>
                    <a:pt x="0" y="51"/>
                  </a:lnTo>
                  <a:lnTo>
                    <a:pt x="9" y="67"/>
                  </a:lnTo>
                  <a:lnTo>
                    <a:pt x="9" y="67"/>
                  </a:lnTo>
                  <a:lnTo>
                    <a:pt x="35" y="43"/>
                  </a:lnTo>
                  <a:lnTo>
                    <a:pt x="57" y="17"/>
                  </a:lnTo>
                  <a:lnTo>
                    <a:pt x="57" y="17"/>
                  </a:lnTo>
                  <a:lnTo>
                    <a:pt x="74" y="35"/>
                  </a:lnTo>
                  <a:lnTo>
                    <a:pt x="97" y="56"/>
                  </a:lnTo>
                  <a:lnTo>
                    <a:pt x="106" y="41"/>
                  </a:lnTo>
                  <a:lnTo>
                    <a:pt x="106" y="41"/>
                  </a:lnTo>
                  <a:lnTo>
                    <a:pt x="89" y="25"/>
                  </a:lnTo>
                  <a:lnTo>
                    <a:pt x="70" y="8"/>
                  </a:lnTo>
                  <a:lnTo>
                    <a:pt x="70" y="8"/>
                  </a:lnTo>
                  <a:close/>
                </a:path>
              </a:pathLst>
            </a:custGeom>
            <a:solidFill>
              <a:srgbClr val="FFFFFF"/>
            </a:solidFill>
            <a:ln w="9525">
              <a:noFill/>
              <a:round/>
              <a:headEnd/>
              <a:tailEnd/>
            </a:ln>
          </p:spPr>
          <p:txBody>
            <a:bodyPr/>
            <a:lstStyle/>
            <a:p>
              <a:pPr>
                <a:defRPr/>
              </a:pPr>
              <a:endParaRPr lang="ja-JP" altLang="en-US" sz="1800" dirty="0">
                <a:solidFill>
                  <a:prstClr val="black"/>
                </a:solidFill>
              </a:endParaRPr>
            </a:p>
          </p:txBody>
        </p:sp>
        <p:sp>
          <p:nvSpPr>
            <p:cNvPr id="378" name="Freeform 296"/>
            <p:cNvSpPr>
              <a:spLocks noChangeAspect="1"/>
            </p:cNvSpPr>
            <p:nvPr/>
          </p:nvSpPr>
          <p:spPr bwMode="auto">
            <a:xfrm>
              <a:off x="5684970" y="4538018"/>
              <a:ext cx="132552" cy="632541"/>
            </a:xfrm>
            <a:custGeom>
              <a:avLst/>
              <a:gdLst/>
              <a:ahLst/>
              <a:cxnLst>
                <a:cxn ang="0">
                  <a:pos x="23" y="0"/>
                </a:cxn>
                <a:cxn ang="0">
                  <a:pos x="23" y="189"/>
                </a:cxn>
                <a:cxn ang="0">
                  <a:pos x="23" y="189"/>
                </a:cxn>
                <a:cxn ang="0">
                  <a:pos x="21" y="194"/>
                </a:cxn>
                <a:cxn ang="0">
                  <a:pos x="19" y="196"/>
                </a:cxn>
                <a:cxn ang="0">
                  <a:pos x="16" y="196"/>
                </a:cxn>
                <a:cxn ang="0">
                  <a:pos x="0" y="196"/>
                </a:cxn>
                <a:cxn ang="0">
                  <a:pos x="0" y="213"/>
                </a:cxn>
                <a:cxn ang="0">
                  <a:pos x="23" y="213"/>
                </a:cxn>
                <a:cxn ang="0">
                  <a:pos x="23" y="213"/>
                </a:cxn>
                <a:cxn ang="0">
                  <a:pos x="30" y="213"/>
                </a:cxn>
                <a:cxn ang="0">
                  <a:pos x="37" y="208"/>
                </a:cxn>
                <a:cxn ang="0">
                  <a:pos x="40" y="202"/>
                </a:cxn>
                <a:cxn ang="0">
                  <a:pos x="42" y="194"/>
                </a:cxn>
                <a:cxn ang="0">
                  <a:pos x="42" y="0"/>
                </a:cxn>
                <a:cxn ang="0">
                  <a:pos x="23" y="0"/>
                </a:cxn>
              </a:cxnLst>
              <a:rect l="0" t="0" r="r" b="b"/>
              <a:pathLst>
                <a:path w="42" h="213">
                  <a:moveTo>
                    <a:pt x="23" y="0"/>
                  </a:moveTo>
                  <a:lnTo>
                    <a:pt x="23" y="189"/>
                  </a:lnTo>
                  <a:lnTo>
                    <a:pt x="23" y="189"/>
                  </a:lnTo>
                  <a:lnTo>
                    <a:pt x="21" y="194"/>
                  </a:lnTo>
                  <a:lnTo>
                    <a:pt x="19" y="196"/>
                  </a:lnTo>
                  <a:lnTo>
                    <a:pt x="16" y="196"/>
                  </a:lnTo>
                  <a:lnTo>
                    <a:pt x="0" y="196"/>
                  </a:lnTo>
                  <a:lnTo>
                    <a:pt x="0" y="213"/>
                  </a:lnTo>
                  <a:lnTo>
                    <a:pt x="23" y="213"/>
                  </a:lnTo>
                  <a:lnTo>
                    <a:pt x="23" y="213"/>
                  </a:lnTo>
                  <a:lnTo>
                    <a:pt x="30" y="213"/>
                  </a:lnTo>
                  <a:lnTo>
                    <a:pt x="37" y="208"/>
                  </a:lnTo>
                  <a:lnTo>
                    <a:pt x="40" y="202"/>
                  </a:lnTo>
                  <a:lnTo>
                    <a:pt x="42" y="194"/>
                  </a:lnTo>
                  <a:lnTo>
                    <a:pt x="42" y="0"/>
                  </a:lnTo>
                  <a:lnTo>
                    <a:pt x="23" y="0"/>
                  </a:lnTo>
                  <a:close/>
                </a:path>
              </a:pathLst>
            </a:custGeom>
            <a:solidFill>
              <a:srgbClr val="FFFFFF"/>
            </a:solidFill>
            <a:ln w="9525">
              <a:noFill/>
              <a:round/>
              <a:headEnd/>
              <a:tailEnd/>
            </a:ln>
          </p:spPr>
          <p:txBody>
            <a:bodyPr/>
            <a:lstStyle/>
            <a:p>
              <a:pPr>
                <a:defRPr/>
              </a:pPr>
              <a:endParaRPr lang="ja-JP" altLang="en-US" sz="1800" dirty="0">
                <a:solidFill>
                  <a:prstClr val="black"/>
                </a:solidFill>
              </a:endParaRPr>
            </a:p>
          </p:txBody>
        </p:sp>
        <p:sp>
          <p:nvSpPr>
            <p:cNvPr id="379" name="Freeform 297"/>
            <p:cNvSpPr>
              <a:spLocks noChangeAspect="1" noEditPoints="1"/>
            </p:cNvSpPr>
            <p:nvPr/>
          </p:nvSpPr>
          <p:spPr bwMode="auto">
            <a:xfrm>
              <a:off x="5293340" y="4646453"/>
              <a:ext cx="313304" cy="518081"/>
            </a:xfrm>
            <a:custGeom>
              <a:avLst/>
              <a:gdLst/>
              <a:ahLst/>
              <a:cxnLst>
                <a:cxn ang="0">
                  <a:pos x="40" y="114"/>
                </a:cxn>
                <a:cxn ang="0">
                  <a:pos x="35" y="116"/>
                </a:cxn>
                <a:cxn ang="0">
                  <a:pos x="30" y="117"/>
                </a:cxn>
                <a:cxn ang="0">
                  <a:pos x="84" y="100"/>
                </a:cxn>
                <a:cxn ang="0">
                  <a:pos x="89" y="100"/>
                </a:cxn>
                <a:cxn ang="0">
                  <a:pos x="96" y="92"/>
                </a:cxn>
                <a:cxn ang="0">
                  <a:pos x="97" y="38"/>
                </a:cxn>
                <a:cxn ang="0">
                  <a:pos x="96" y="31"/>
                </a:cxn>
                <a:cxn ang="0">
                  <a:pos x="89" y="25"/>
                </a:cxn>
                <a:cxn ang="0">
                  <a:pos x="65" y="24"/>
                </a:cxn>
                <a:cxn ang="0">
                  <a:pos x="48" y="0"/>
                </a:cxn>
                <a:cxn ang="0">
                  <a:pos x="27" y="24"/>
                </a:cxn>
                <a:cxn ang="0">
                  <a:pos x="23" y="25"/>
                </a:cxn>
                <a:cxn ang="0">
                  <a:pos x="16" y="31"/>
                </a:cxn>
                <a:cxn ang="0">
                  <a:pos x="15" y="79"/>
                </a:cxn>
                <a:cxn ang="0">
                  <a:pos x="15" y="105"/>
                </a:cxn>
                <a:cxn ang="0">
                  <a:pos x="7" y="143"/>
                </a:cxn>
                <a:cxn ang="0">
                  <a:pos x="15" y="170"/>
                </a:cxn>
                <a:cxn ang="0">
                  <a:pos x="21" y="154"/>
                </a:cxn>
                <a:cxn ang="0">
                  <a:pos x="27" y="160"/>
                </a:cxn>
                <a:cxn ang="0">
                  <a:pos x="27" y="166"/>
                </a:cxn>
                <a:cxn ang="0">
                  <a:pos x="34" y="173"/>
                </a:cxn>
                <a:cxn ang="0">
                  <a:pos x="88" y="173"/>
                </a:cxn>
                <a:cxn ang="0">
                  <a:pos x="94" y="173"/>
                </a:cxn>
                <a:cxn ang="0">
                  <a:pos x="100" y="166"/>
                </a:cxn>
                <a:cxn ang="0">
                  <a:pos x="102" y="128"/>
                </a:cxn>
                <a:cxn ang="0">
                  <a:pos x="100" y="122"/>
                </a:cxn>
                <a:cxn ang="0">
                  <a:pos x="94" y="116"/>
                </a:cxn>
                <a:cxn ang="0">
                  <a:pos x="88" y="114"/>
                </a:cxn>
                <a:cxn ang="0">
                  <a:pos x="32" y="85"/>
                </a:cxn>
                <a:cxn ang="0">
                  <a:pos x="78" y="68"/>
                </a:cxn>
                <a:cxn ang="0">
                  <a:pos x="78" y="81"/>
                </a:cxn>
                <a:cxn ang="0">
                  <a:pos x="75" y="85"/>
                </a:cxn>
                <a:cxn ang="0">
                  <a:pos x="37" y="38"/>
                </a:cxn>
                <a:cxn ang="0">
                  <a:pos x="75" y="38"/>
                </a:cxn>
                <a:cxn ang="0">
                  <a:pos x="78" y="43"/>
                </a:cxn>
                <a:cxn ang="0">
                  <a:pos x="32" y="54"/>
                </a:cxn>
                <a:cxn ang="0">
                  <a:pos x="32" y="43"/>
                </a:cxn>
                <a:cxn ang="0">
                  <a:pos x="37" y="38"/>
                </a:cxn>
                <a:cxn ang="0">
                  <a:pos x="83" y="154"/>
                </a:cxn>
                <a:cxn ang="0">
                  <a:pos x="83" y="157"/>
                </a:cxn>
                <a:cxn ang="0">
                  <a:pos x="48" y="157"/>
                </a:cxn>
                <a:cxn ang="0">
                  <a:pos x="45" y="157"/>
                </a:cxn>
                <a:cxn ang="0">
                  <a:pos x="45" y="133"/>
                </a:cxn>
                <a:cxn ang="0">
                  <a:pos x="45" y="130"/>
                </a:cxn>
                <a:cxn ang="0">
                  <a:pos x="80" y="128"/>
                </a:cxn>
                <a:cxn ang="0">
                  <a:pos x="83" y="130"/>
                </a:cxn>
                <a:cxn ang="0">
                  <a:pos x="83" y="154"/>
                </a:cxn>
              </a:cxnLst>
              <a:rect l="0" t="0" r="r" b="b"/>
              <a:pathLst>
                <a:path w="102" h="173">
                  <a:moveTo>
                    <a:pt x="88" y="114"/>
                  </a:moveTo>
                  <a:lnTo>
                    <a:pt x="40" y="114"/>
                  </a:lnTo>
                  <a:lnTo>
                    <a:pt x="40" y="114"/>
                  </a:lnTo>
                  <a:lnTo>
                    <a:pt x="35" y="116"/>
                  </a:lnTo>
                  <a:lnTo>
                    <a:pt x="30" y="117"/>
                  </a:lnTo>
                  <a:lnTo>
                    <a:pt x="30" y="117"/>
                  </a:lnTo>
                  <a:lnTo>
                    <a:pt x="32" y="100"/>
                  </a:lnTo>
                  <a:lnTo>
                    <a:pt x="84" y="100"/>
                  </a:lnTo>
                  <a:lnTo>
                    <a:pt x="84" y="100"/>
                  </a:lnTo>
                  <a:lnTo>
                    <a:pt x="89" y="100"/>
                  </a:lnTo>
                  <a:lnTo>
                    <a:pt x="94" y="97"/>
                  </a:lnTo>
                  <a:lnTo>
                    <a:pt x="96" y="92"/>
                  </a:lnTo>
                  <a:lnTo>
                    <a:pt x="97" y="87"/>
                  </a:lnTo>
                  <a:lnTo>
                    <a:pt x="97" y="38"/>
                  </a:lnTo>
                  <a:lnTo>
                    <a:pt x="97" y="38"/>
                  </a:lnTo>
                  <a:lnTo>
                    <a:pt x="96" y="31"/>
                  </a:lnTo>
                  <a:lnTo>
                    <a:pt x="94" y="27"/>
                  </a:lnTo>
                  <a:lnTo>
                    <a:pt x="89" y="25"/>
                  </a:lnTo>
                  <a:lnTo>
                    <a:pt x="84" y="24"/>
                  </a:lnTo>
                  <a:lnTo>
                    <a:pt x="65" y="24"/>
                  </a:lnTo>
                  <a:lnTo>
                    <a:pt x="65" y="0"/>
                  </a:lnTo>
                  <a:lnTo>
                    <a:pt x="48" y="0"/>
                  </a:lnTo>
                  <a:lnTo>
                    <a:pt x="48" y="24"/>
                  </a:lnTo>
                  <a:lnTo>
                    <a:pt x="27" y="24"/>
                  </a:lnTo>
                  <a:lnTo>
                    <a:pt x="27" y="24"/>
                  </a:lnTo>
                  <a:lnTo>
                    <a:pt x="23" y="25"/>
                  </a:lnTo>
                  <a:lnTo>
                    <a:pt x="18" y="27"/>
                  </a:lnTo>
                  <a:lnTo>
                    <a:pt x="16" y="31"/>
                  </a:lnTo>
                  <a:lnTo>
                    <a:pt x="15" y="38"/>
                  </a:lnTo>
                  <a:lnTo>
                    <a:pt x="15" y="79"/>
                  </a:lnTo>
                  <a:lnTo>
                    <a:pt x="15" y="79"/>
                  </a:lnTo>
                  <a:lnTo>
                    <a:pt x="15" y="105"/>
                  </a:lnTo>
                  <a:lnTo>
                    <a:pt x="11" y="125"/>
                  </a:lnTo>
                  <a:lnTo>
                    <a:pt x="7" y="143"/>
                  </a:lnTo>
                  <a:lnTo>
                    <a:pt x="0" y="160"/>
                  </a:lnTo>
                  <a:lnTo>
                    <a:pt x="15" y="170"/>
                  </a:lnTo>
                  <a:lnTo>
                    <a:pt x="15" y="170"/>
                  </a:lnTo>
                  <a:lnTo>
                    <a:pt x="21" y="154"/>
                  </a:lnTo>
                  <a:lnTo>
                    <a:pt x="27" y="138"/>
                  </a:lnTo>
                  <a:lnTo>
                    <a:pt x="27" y="160"/>
                  </a:lnTo>
                  <a:lnTo>
                    <a:pt x="27" y="160"/>
                  </a:lnTo>
                  <a:lnTo>
                    <a:pt x="27" y="166"/>
                  </a:lnTo>
                  <a:lnTo>
                    <a:pt x="30" y="170"/>
                  </a:lnTo>
                  <a:lnTo>
                    <a:pt x="34" y="173"/>
                  </a:lnTo>
                  <a:lnTo>
                    <a:pt x="40" y="173"/>
                  </a:lnTo>
                  <a:lnTo>
                    <a:pt x="88" y="173"/>
                  </a:lnTo>
                  <a:lnTo>
                    <a:pt x="88" y="173"/>
                  </a:lnTo>
                  <a:lnTo>
                    <a:pt x="94" y="173"/>
                  </a:lnTo>
                  <a:lnTo>
                    <a:pt x="97" y="170"/>
                  </a:lnTo>
                  <a:lnTo>
                    <a:pt x="100" y="166"/>
                  </a:lnTo>
                  <a:lnTo>
                    <a:pt x="102" y="160"/>
                  </a:lnTo>
                  <a:lnTo>
                    <a:pt x="102" y="128"/>
                  </a:lnTo>
                  <a:lnTo>
                    <a:pt x="102" y="128"/>
                  </a:lnTo>
                  <a:lnTo>
                    <a:pt x="100" y="122"/>
                  </a:lnTo>
                  <a:lnTo>
                    <a:pt x="97" y="117"/>
                  </a:lnTo>
                  <a:lnTo>
                    <a:pt x="94" y="116"/>
                  </a:lnTo>
                  <a:lnTo>
                    <a:pt x="88" y="114"/>
                  </a:lnTo>
                  <a:lnTo>
                    <a:pt x="88" y="114"/>
                  </a:lnTo>
                  <a:close/>
                  <a:moveTo>
                    <a:pt x="75" y="85"/>
                  </a:moveTo>
                  <a:lnTo>
                    <a:pt x="32" y="85"/>
                  </a:lnTo>
                  <a:lnTo>
                    <a:pt x="32" y="68"/>
                  </a:lnTo>
                  <a:lnTo>
                    <a:pt x="78" y="68"/>
                  </a:lnTo>
                  <a:lnTo>
                    <a:pt x="78" y="81"/>
                  </a:lnTo>
                  <a:lnTo>
                    <a:pt x="78" y="81"/>
                  </a:lnTo>
                  <a:lnTo>
                    <a:pt x="78" y="84"/>
                  </a:lnTo>
                  <a:lnTo>
                    <a:pt x="75" y="85"/>
                  </a:lnTo>
                  <a:lnTo>
                    <a:pt x="75" y="85"/>
                  </a:lnTo>
                  <a:close/>
                  <a:moveTo>
                    <a:pt x="37" y="38"/>
                  </a:moveTo>
                  <a:lnTo>
                    <a:pt x="75" y="38"/>
                  </a:lnTo>
                  <a:lnTo>
                    <a:pt x="75" y="38"/>
                  </a:lnTo>
                  <a:lnTo>
                    <a:pt x="78" y="39"/>
                  </a:lnTo>
                  <a:lnTo>
                    <a:pt x="78" y="43"/>
                  </a:lnTo>
                  <a:lnTo>
                    <a:pt x="78" y="54"/>
                  </a:lnTo>
                  <a:lnTo>
                    <a:pt x="32" y="54"/>
                  </a:lnTo>
                  <a:lnTo>
                    <a:pt x="32" y="43"/>
                  </a:lnTo>
                  <a:lnTo>
                    <a:pt x="32" y="43"/>
                  </a:lnTo>
                  <a:lnTo>
                    <a:pt x="34" y="39"/>
                  </a:lnTo>
                  <a:lnTo>
                    <a:pt x="37" y="38"/>
                  </a:lnTo>
                  <a:lnTo>
                    <a:pt x="37" y="38"/>
                  </a:lnTo>
                  <a:close/>
                  <a:moveTo>
                    <a:pt x="83" y="154"/>
                  </a:moveTo>
                  <a:lnTo>
                    <a:pt x="83" y="154"/>
                  </a:lnTo>
                  <a:lnTo>
                    <a:pt x="83" y="157"/>
                  </a:lnTo>
                  <a:lnTo>
                    <a:pt x="80" y="157"/>
                  </a:lnTo>
                  <a:lnTo>
                    <a:pt x="48" y="157"/>
                  </a:lnTo>
                  <a:lnTo>
                    <a:pt x="48" y="157"/>
                  </a:lnTo>
                  <a:lnTo>
                    <a:pt x="45" y="157"/>
                  </a:lnTo>
                  <a:lnTo>
                    <a:pt x="45" y="154"/>
                  </a:lnTo>
                  <a:lnTo>
                    <a:pt x="45" y="133"/>
                  </a:lnTo>
                  <a:lnTo>
                    <a:pt x="45" y="133"/>
                  </a:lnTo>
                  <a:lnTo>
                    <a:pt x="45" y="130"/>
                  </a:lnTo>
                  <a:lnTo>
                    <a:pt x="48" y="128"/>
                  </a:lnTo>
                  <a:lnTo>
                    <a:pt x="80" y="128"/>
                  </a:lnTo>
                  <a:lnTo>
                    <a:pt x="80" y="128"/>
                  </a:lnTo>
                  <a:lnTo>
                    <a:pt x="83" y="130"/>
                  </a:lnTo>
                  <a:lnTo>
                    <a:pt x="83" y="133"/>
                  </a:lnTo>
                  <a:lnTo>
                    <a:pt x="83" y="154"/>
                  </a:lnTo>
                  <a:close/>
                </a:path>
              </a:pathLst>
            </a:custGeom>
            <a:solidFill>
              <a:srgbClr val="FFFFFF"/>
            </a:solidFill>
            <a:ln w="9525">
              <a:noFill/>
              <a:round/>
              <a:headEnd/>
              <a:tailEnd/>
            </a:ln>
          </p:spPr>
          <p:txBody>
            <a:bodyPr/>
            <a:lstStyle/>
            <a:p>
              <a:pPr>
                <a:defRPr/>
              </a:pPr>
              <a:endParaRPr lang="ja-JP" altLang="en-US" sz="1800" dirty="0">
                <a:solidFill>
                  <a:prstClr val="black"/>
                </a:solidFill>
              </a:endParaRPr>
            </a:p>
          </p:txBody>
        </p:sp>
        <p:sp>
          <p:nvSpPr>
            <p:cNvPr id="380" name="Freeform 298"/>
            <p:cNvSpPr>
              <a:spLocks noChangeAspect="1" noEditPoints="1"/>
            </p:cNvSpPr>
            <p:nvPr/>
          </p:nvSpPr>
          <p:spPr bwMode="auto">
            <a:xfrm>
              <a:off x="5956098" y="4538018"/>
              <a:ext cx="530207" cy="644589"/>
            </a:xfrm>
            <a:custGeom>
              <a:avLst/>
              <a:gdLst/>
              <a:ahLst/>
              <a:cxnLst>
                <a:cxn ang="0">
                  <a:pos x="155" y="184"/>
                </a:cxn>
                <a:cxn ang="0">
                  <a:pos x="152" y="192"/>
                </a:cxn>
                <a:cxn ang="0">
                  <a:pos x="146" y="196"/>
                </a:cxn>
                <a:cxn ang="0">
                  <a:pos x="136" y="196"/>
                </a:cxn>
                <a:cxn ang="0">
                  <a:pos x="127" y="196"/>
                </a:cxn>
                <a:cxn ang="0">
                  <a:pos x="122" y="196"/>
                </a:cxn>
                <a:cxn ang="0">
                  <a:pos x="119" y="189"/>
                </a:cxn>
                <a:cxn ang="0">
                  <a:pos x="117" y="142"/>
                </a:cxn>
                <a:cxn ang="0">
                  <a:pos x="166" y="126"/>
                </a:cxn>
                <a:cxn ang="0">
                  <a:pos x="117" y="86"/>
                </a:cxn>
                <a:cxn ang="0">
                  <a:pos x="139" y="75"/>
                </a:cxn>
                <a:cxn ang="0">
                  <a:pos x="166" y="95"/>
                </a:cxn>
                <a:cxn ang="0">
                  <a:pos x="176" y="78"/>
                </a:cxn>
                <a:cxn ang="0">
                  <a:pos x="144" y="56"/>
                </a:cxn>
                <a:cxn ang="0">
                  <a:pos x="165" y="34"/>
                </a:cxn>
                <a:cxn ang="0">
                  <a:pos x="152" y="22"/>
                </a:cxn>
                <a:cxn ang="0">
                  <a:pos x="132" y="45"/>
                </a:cxn>
                <a:cxn ang="0">
                  <a:pos x="119" y="34"/>
                </a:cxn>
                <a:cxn ang="0">
                  <a:pos x="127" y="0"/>
                </a:cxn>
                <a:cxn ang="0">
                  <a:pos x="108" y="22"/>
                </a:cxn>
                <a:cxn ang="0">
                  <a:pos x="98" y="11"/>
                </a:cxn>
                <a:cxn ang="0">
                  <a:pos x="95" y="7"/>
                </a:cxn>
                <a:cxn ang="0">
                  <a:pos x="85" y="3"/>
                </a:cxn>
                <a:cxn ang="0">
                  <a:pos x="32" y="2"/>
                </a:cxn>
                <a:cxn ang="0">
                  <a:pos x="70" y="18"/>
                </a:cxn>
                <a:cxn ang="0">
                  <a:pos x="57" y="32"/>
                </a:cxn>
                <a:cxn ang="0">
                  <a:pos x="43" y="46"/>
                </a:cxn>
                <a:cxn ang="0">
                  <a:pos x="11" y="34"/>
                </a:cxn>
                <a:cxn ang="0">
                  <a:pos x="30" y="57"/>
                </a:cxn>
                <a:cxn ang="0">
                  <a:pos x="14" y="68"/>
                </a:cxn>
                <a:cxn ang="0">
                  <a:pos x="8" y="95"/>
                </a:cxn>
                <a:cxn ang="0">
                  <a:pos x="35" y="75"/>
                </a:cxn>
                <a:cxn ang="0">
                  <a:pos x="54" y="86"/>
                </a:cxn>
                <a:cxn ang="0">
                  <a:pos x="54" y="95"/>
                </a:cxn>
                <a:cxn ang="0">
                  <a:pos x="8" y="126"/>
                </a:cxn>
                <a:cxn ang="0">
                  <a:pos x="49" y="142"/>
                </a:cxn>
                <a:cxn ang="0">
                  <a:pos x="43" y="159"/>
                </a:cxn>
                <a:cxn ang="0">
                  <a:pos x="35" y="175"/>
                </a:cxn>
                <a:cxn ang="0">
                  <a:pos x="6" y="199"/>
                </a:cxn>
                <a:cxn ang="0">
                  <a:pos x="16" y="215"/>
                </a:cxn>
                <a:cxn ang="0">
                  <a:pos x="35" y="200"/>
                </a:cxn>
                <a:cxn ang="0">
                  <a:pos x="51" y="184"/>
                </a:cxn>
                <a:cxn ang="0">
                  <a:pos x="62" y="164"/>
                </a:cxn>
                <a:cxn ang="0">
                  <a:pos x="68" y="142"/>
                </a:cxn>
                <a:cxn ang="0">
                  <a:pos x="100" y="191"/>
                </a:cxn>
                <a:cxn ang="0">
                  <a:pos x="100" y="200"/>
                </a:cxn>
                <a:cxn ang="0">
                  <a:pos x="108" y="210"/>
                </a:cxn>
                <a:cxn ang="0">
                  <a:pos x="122" y="213"/>
                </a:cxn>
                <a:cxn ang="0">
                  <a:pos x="136" y="213"/>
                </a:cxn>
                <a:cxn ang="0">
                  <a:pos x="149" y="213"/>
                </a:cxn>
                <a:cxn ang="0">
                  <a:pos x="160" y="211"/>
                </a:cxn>
                <a:cxn ang="0">
                  <a:pos x="166" y="207"/>
                </a:cxn>
                <a:cxn ang="0">
                  <a:pos x="171" y="191"/>
                </a:cxn>
                <a:cxn ang="0">
                  <a:pos x="155" y="165"/>
                </a:cxn>
                <a:cxn ang="0">
                  <a:pos x="87" y="24"/>
                </a:cxn>
                <a:cxn ang="0">
                  <a:pos x="97" y="35"/>
                </a:cxn>
                <a:cxn ang="0">
                  <a:pos x="133" y="70"/>
                </a:cxn>
                <a:cxn ang="0">
                  <a:pos x="41" y="70"/>
                </a:cxn>
                <a:cxn ang="0">
                  <a:pos x="87" y="24"/>
                </a:cxn>
                <a:cxn ang="0">
                  <a:pos x="71" y="126"/>
                </a:cxn>
                <a:cxn ang="0">
                  <a:pos x="73" y="97"/>
                </a:cxn>
                <a:cxn ang="0">
                  <a:pos x="100" y="86"/>
                </a:cxn>
                <a:cxn ang="0">
                  <a:pos x="71" y="126"/>
                </a:cxn>
              </a:cxnLst>
              <a:rect l="0" t="0" r="r" b="b"/>
              <a:pathLst>
                <a:path w="176" h="215">
                  <a:moveTo>
                    <a:pt x="155" y="184"/>
                  </a:moveTo>
                  <a:lnTo>
                    <a:pt x="155" y="184"/>
                  </a:lnTo>
                  <a:lnTo>
                    <a:pt x="154" y="189"/>
                  </a:lnTo>
                  <a:lnTo>
                    <a:pt x="152" y="192"/>
                  </a:lnTo>
                  <a:lnTo>
                    <a:pt x="151" y="196"/>
                  </a:lnTo>
                  <a:lnTo>
                    <a:pt x="146" y="196"/>
                  </a:lnTo>
                  <a:lnTo>
                    <a:pt x="146" y="196"/>
                  </a:lnTo>
                  <a:lnTo>
                    <a:pt x="136" y="196"/>
                  </a:lnTo>
                  <a:lnTo>
                    <a:pt x="136" y="196"/>
                  </a:lnTo>
                  <a:lnTo>
                    <a:pt x="127" y="196"/>
                  </a:lnTo>
                  <a:lnTo>
                    <a:pt x="127" y="196"/>
                  </a:lnTo>
                  <a:lnTo>
                    <a:pt x="122" y="196"/>
                  </a:lnTo>
                  <a:lnTo>
                    <a:pt x="120" y="192"/>
                  </a:lnTo>
                  <a:lnTo>
                    <a:pt x="119" y="189"/>
                  </a:lnTo>
                  <a:lnTo>
                    <a:pt x="117" y="184"/>
                  </a:lnTo>
                  <a:lnTo>
                    <a:pt x="117" y="142"/>
                  </a:lnTo>
                  <a:lnTo>
                    <a:pt x="166" y="142"/>
                  </a:lnTo>
                  <a:lnTo>
                    <a:pt x="166" y="126"/>
                  </a:lnTo>
                  <a:lnTo>
                    <a:pt x="117" y="126"/>
                  </a:lnTo>
                  <a:lnTo>
                    <a:pt x="117" y="86"/>
                  </a:lnTo>
                  <a:lnTo>
                    <a:pt x="139" y="86"/>
                  </a:lnTo>
                  <a:lnTo>
                    <a:pt x="139" y="75"/>
                  </a:lnTo>
                  <a:lnTo>
                    <a:pt x="139" y="75"/>
                  </a:lnTo>
                  <a:lnTo>
                    <a:pt x="166" y="95"/>
                  </a:lnTo>
                  <a:lnTo>
                    <a:pt x="176" y="78"/>
                  </a:lnTo>
                  <a:lnTo>
                    <a:pt x="176" y="78"/>
                  </a:lnTo>
                  <a:lnTo>
                    <a:pt x="159" y="68"/>
                  </a:lnTo>
                  <a:lnTo>
                    <a:pt x="144" y="56"/>
                  </a:lnTo>
                  <a:lnTo>
                    <a:pt x="144" y="56"/>
                  </a:lnTo>
                  <a:lnTo>
                    <a:pt x="165" y="34"/>
                  </a:lnTo>
                  <a:lnTo>
                    <a:pt x="152" y="22"/>
                  </a:lnTo>
                  <a:lnTo>
                    <a:pt x="152" y="22"/>
                  </a:lnTo>
                  <a:lnTo>
                    <a:pt x="132" y="45"/>
                  </a:lnTo>
                  <a:lnTo>
                    <a:pt x="132" y="45"/>
                  </a:lnTo>
                  <a:lnTo>
                    <a:pt x="119" y="34"/>
                  </a:lnTo>
                  <a:lnTo>
                    <a:pt x="119" y="34"/>
                  </a:lnTo>
                  <a:lnTo>
                    <a:pt x="139" y="11"/>
                  </a:lnTo>
                  <a:lnTo>
                    <a:pt x="127" y="0"/>
                  </a:lnTo>
                  <a:lnTo>
                    <a:pt x="127" y="0"/>
                  </a:lnTo>
                  <a:lnTo>
                    <a:pt x="108" y="22"/>
                  </a:lnTo>
                  <a:lnTo>
                    <a:pt x="108" y="22"/>
                  </a:lnTo>
                  <a:lnTo>
                    <a:pt x="98" y="11"/>
                  </a:lnTo>
                  <a:lnTo>
                    <a:pt x="98" y="11"/>
                  </a:lnTo>
                  <a:lnTo>
                    <a:pt x="95" y="7"/>
                  </a:lnTo>
                  <a:lnTo>
                    <a:pt x="90" y="3"/>
                  </a:lnTo>
                  <a:lnTo>
                    <a:pt x="85" y="3"/>
                  </a:lnTo>
                  <a:lnTo>
                    <a:pt x="79" y="2"/>
                  </a:lnTo>
                  <a:lnTo>
                    <a:pt x="32" y="2"/>
                  </a:lnTo>
                  <a:lnTo>
                    <a:pt x="32" y="18"/>
                  </a:lnTo>
                  <a:lnTo>
                    <a:pt x="70" y="18"/>
                  </a:lnTo>
                  <a:lnTo>
                    <a:pt x="70" y="18"/>
                  </a:lnTo>
                  <a:lnTo>
                    <a:pt x="57" y="32"/>
                  </a:lnTo>
                  <a:lnTo>
                    <a:pt x="43" y="46"/>
                  </a:lnTo>
                  <a:lnTo>
                    <a:pt x="43" y="46"/>
                  </a:lnTo>
                  <a:lnTo>
                    <a:pt x="24" y="22"/>
                  </a:lnTo>
                  <a:lnTo>
                    <a:pt x="11" y="34"/>
                  </a:lnTo>
                  <a:lnTo>
                    <a:pt x="11" y="34"/>
                  </a:lnTo>
                  <a:lnTo>
                    <a:pt x="30" y="57"/>
                  </a:lnTo>
                  <a:lnTo>
                    <a:pt x="30" y="57"/>
                  </a:lnTo>
                  <a:lnTo>
                    <a:pt x="14" y="68"/>
                  </a:lnTo>
                  <a:lnTo>
                    <a:pt x="0" y="78"/>
                  </a:lnTo>
                  <a:lnTo>
                    <a:pt x="8" y="95"/>
                  </a:lnTo>
                  <a:lnTo>
                    <a:pt x="8" y="95"/>
                  </a:lnTo>
                  <a:lnTo>
                    <a:pt x="35" y="75"/>
                  </a:lnTo>
                  <a:lnTo>
                    <a:pt x="35" y="86"/>
                  </a:lnTo>
                  <a:lnTo>
                    <a:pt x="54" y="86"/>
                  </a:lnTo>
                  <a:lnTo>
                    <a:pt x="54" y="95"/>
                  </a:lnTo>
                  <a:lnTo>
                    <a:pt x="54" y="95"/>
                  </a:lnTo>
                  <a:lnTo>
                    <a:pt x="52" y="126"/>
                  </a:lnTo>
                  <a:lnTo>
                    <a:pt x="8" y="126"/>
                  </a:lnTo>
                  <a:lnTo>
                    <a:pt x="8" y="142"/>
                  </a:lnTo>
                  <a:lnTo>
                    <a:pt x="49" y="142"/>
                  </a:lnTo>
                  <a:lnTo>
                    <a:pt x="49" y="142"/>
                  </a:lnTo>
                  <a:lnTo>
                    <a:pt x="43" y="159"/>
                  </a:lnTo>
                  <a:lnTo>
                    <a:pt x="39" y="167"/>
                  </a:lnTo>
                  <a:lnTo>
                    <a:pt x="35" y="175"/>
                  </a:lnTo>
                  <a:lnTo>
                    <a:pt x="22" y="188"/>
                  </a:lnTo>
                  <a:lnTo>
                    <a:pt x="6" y="199"/>
                  </a:lnTo>
                  <a:lnTo>
                    <a:pt x="16" y="215"/>
                  </a:lnTo>
                  <a:lnTo>
                    <a:pt x="16" y="215"/>
                  </a:lnTo>
                  <a:lnTo>
                    <a:pt x="25" y="208"/>
                  </a:lnTo>
                  <a:lnTo>
                    <a:pt x="35" y="200"/>
                  </a:lnTo>
                  <a:lnTo>
                    <a:pt x="43" y="192"/>
                  </a:lnTo>
                  <a:lnTo>
                    <a:pt x="51" y="184"/>
                  </a:lnTo>
                  <a:lnTo>
                    <a:pt x="57" y="175"/>
                  </a:lnTo>
                  <a:lnTo>
                    <a:pt x="62" y="164"/>
                  </a:lnTo>
                  <a:lnTo>
                    <a:pt x="65" y="154"/>
                  </a:lnTo>
                  <a:lnTo>
                    <a:pt x="68" y="142"/>
                  </a:lnTo>
                  <a:lnTo>
                    <a:pt x="100" y="142"/>
                  </a:lnTo>
                  <a:lnTo>
                    <a:pt x="100" y="191"/>
                  </a:lnTo>
                  <a:lnTo>
                    <a:pt x="100" y="191"/>
                  </a:lnTo>
                  <a:lnTo>
                    <a:pt x="100" y="200"/>
                  </a:lnTo>
                  <a:lnTo>
                    <a:pt x="105" y="207"/>
                  </a:lnTo>
                  <a:lnTo>
                    <a:pt x="108" y="210"/>
                  </a:lnTo>
                  <a:lnTo>
                    <a:pt x="111" y="211"/>
                  </a:lnTo>
                  <a:lnTo>
                    <a:pt x="122" y="213"/>
                  </a:lnTo>
                  <a:lnTo>
                    <a:pt x="122" y="213"/>
                  </a:lnTo>
                  <a:lnTo>
                    <a:pt x="136" y="213"/>
                  </a:lnTo>
                  <a:lnTo>
                    <a:pt x="136" y="213"/>
                  </a:lnTo>
                  <a:lnTo>
                    <a:pt x="149" y="213"/>
                  </a:lnTo>
                  <a:lnTo>
                    <a:pt x="149" y="213"/>
                  </a:lnTo>
                  <a:lnTo>
                    <a:pt x="160" y="211"/>
                  </a:lnTo>
                  <a:lnTo>
                    <a:pt x="163" y="210"/>
                  </a:lnTo>
                  <a:lnTo>
                    <a:pt x="166" y="207"/>
                  </a:lnTo>
                  <a:lnTo>
                    <a:pt x="171" y="200"/>
                  </a:lnTo>
                  <a:lnTo>
                    <a:pt x="171" y="191"/>
                  </a:lnTo>
                  <a:lnTo>
                    <a:pt x="171" y="165"/>
                  </a:lnTo>
                  <a:lnTo>
                    <a:pt x="155" y="165"/>
                  </a:lnTo>
                  <a:lnTo>
                    <a:pt x="155" y="184"/>
                  </a:lnTo>
                  <a:close/>
                  <a:moveTo>
                    <a:pt x="87" y="24"/>
                  </a:moveTo>
                  <a:lnTo>
                    <a:pt x="87" y="24"/>
                  </a:lnTo>
                  <a:lnTo>
                    <a:pt x="97" y="35"/>
                  </a:lnTo>
                  <a:lnTo>
                    <a:pt x="108" y="48"/>
                  </a:lnTo>
                  <a:lnTo>
                    <a:pt x="133" y="70"/>
                  </a:lnTo>
                  <a:lnTo>
                    <a:pt x="41" y="70"/>
                  </a:lnTo>
                  <a:lnTo>
                    <a:pt x="41" y="70"/>
                  </a:lnTo>
                  <a:lnTo>
                    <a:pt x="66" y="48"/>
                  </a:lnTo>
                  <a:lnTo>
                    <a:pt x="87" y="24"/>
                  </a:lnTo>
                  <a:lnTo>
                    <a:pt x="87" y="24"/>
                  </a:lnTo>
                  <a:close/>
                  <a:moveTo>
                    <a:pt x="71" y="126"/>
                  </a:moveTo>
                  <a:lnTo>
                    <a:pt x="71" y="126"/>
                  </a:lnTo>
                  <a:lnTo>
                    <a:pt x="73" y="97"/>
                  </a:lnTo>
                  <a:lnTo>
                    <a:pt x="73" y="86"/>
                  </a:lnTo>
                  <a:lnTo>
                    <a:pt x="100" y="86"/>
                  </a:lnTo>
                  <a:lnTo>
                    <a:pt x="100" y="126"/>
                  </a:lnTo>
                  <a:lnTo>
                    <a:pt x="71" y="126"/>
                  </a:lnTo>
                  <a:close/>
                </a:path>
              </a:pathLst>
            </a:custGeom>
            <a:solidFill>
              <a:srgbClr val="FFFFFF"/>
            </a:solidFill>
            <a:ln w="9525">
              <a:noFill/>
              <a:round/>
              <a:headEnd/>
              <a:tailEnd/>
            </a:ln>
          </p:spPr>
          <p:txBody>
            <a:bodyPr/>
            <a:lstStyle/>
            <a:p>
              <a:pPr>
                <a:defRPr/>
              </a:pPr>
              <a:endParaRPr lang="ja-JP" altLang="en-US" sz="1800" dirty="0">
                <a:solidFill>
                  <a:prstClr val="black"/>
                </a:solidFill>
              </a:endParaRPr>
            </a:p>
          </p:txBody>
        </p:sp>
        <p:sp>
          <p:nvSpPr>
            <p:cNvPr id="381" name="Freeform 299"/>
            <p:cNvSpPr>
              <a:spLocks noChangeAspect="1" noEditPoints="1"/>
            </p:cNvSpPr>
            <p:nvPr/>
          </p:nvSpPr>
          <p:spPr bwMode="auto">
            <a:xfrm>
              <a:off x="2889333" y="6134431"/>
              <a:ext cx="198828" cy="198799"/>
            </a:xfrm>
            <a:custGeom>
              <a:avLst/>
              <a:gdLst/>
              <a:ahLst/>
              <a:cxnLst>
                <a:cxn ang="0">
                  <a:pos x="65" y="39"/>
                </a:cxn>
                <a:cxn ang="0">
                  <a:pos x="19" y="39"/>
                </a:cxn>
                <a:cxn ang="0">
                  <a:pos x="19" y="39"/>
                </a:cxn>
                <a:cxn ang="0">
                  <a:pos x="21" y="44"/>
                </a:cxn>
                <a:cxn ang="0">
                  <a:pos x="24" y="47"/>
                </a:cxn>
                <a:cxn ang="0">
                  <a:pos x="29" y="50"/>
                </a:cxn>
                <a:cxn ang="0">
                  <a:pos x="35" y="52"/>
                </a:cxn>
                <a:cxn ang="0">
                  <a:pos x="35" y="52"/>
                </a:cxn>
                <a:cxn ang="0">
                  <a:pos x="40" y="50"/>
                </a:cxn>
                <a:cxn ang="0">
                  <a:pos x="43" y="49"/>
                </a:cxn>
                <a:cxn ang="0">
                  <a:pos x="49" y="44"/>
                </a:cxn>
                <a:cxn ang="0">
                  <a:pos x="62" y="55"/>
                </a:cxn>
                <a:cxn ang="0">
                  <a:pos x="62" y="55"/>
                </a:cxn>
                <a:cxn ang="0">
                  <a:pos x="56" y="60"/>
                </a:cxn>
                <a:cxn ang="0">
                  <a:pos x="49" y="63"/>
                </a:cxn>
                <a:cxn ang="0">
                  <a:pos x="43" y="66"/>
                </a:cxn>
                <a:cxn ang="0">
                  <a:pos x="35" y="66"/>
                </a:cxn>
                <a:cxn ang="0">
                  <a:pos x="35" y="66"/>
                </a:cxn>
                <a:cxn ang="0">
                  <a:pos x="27" y="66"/>
                </a:cxn>
                <a:cxn ang="0">
                  <a:pos x="21" y="65"/>
                </a:cxn>
                <a:cxn ang="0">
                  <a:pos x="14" y="61"/>
                </a:cxn>
                <a:cxn ang="0">
                  <a:pos x="10" y="57"/>
                </a:cxn>
                <a:cxn ang="0">
                  <a:pos x="5" y="52"/>
                </a:cxn>
                <a:cxn ang="0">
                  <a:pos x="2" y="47"/>
                </a:cxn>
                <a:cxn ang="0">
                  <a:pos x="0" y="41"/>
                </a:cxn>
                <a:cxn ang="0">
                  <a:pos x="0" y="33"/>
                </a:cxn>
                <a:cxn ang="0">
                  <a:pos x="0" y="33"/>
                </a:cxn>
                <a:cxn ang="0">
                  <a:pos x="0" y="27"/>
                </a:cxn>
                <a:cxn ang="0">
                  <a:pos x="2" y="20"/>
                </a:cxn>
                <a:cxn ang="0">
                  <a:pos x="5" y="14"/>
                </a:cxn>
                <a:cxn ang="0">
                  <a:pos x="8" y="9"/>
                </a:cxn>
                <a:cxn ang="0">
                  <a:pos x="13" y="4"/>
                </a:cxn>
                <a:cxn ang="0">
                  <a:pos x="19" y="1"/>
                </a:cxn>
                <a:cxn ang="0">
                  <a:pos x="26" y="0"/>
                </a:cxn>
                <a:cxn ang="0">
                  <a:pos x="32" y="0"/>
                </a:cxn>
                <a:cxn ang="0">
                  <a:pos x="32" y="0"/>
                </a:cxn>
                <a:cxn ang="0">
                  <a:pos x="40" y="0"/>
                </a:cxn>
                <a:cxn ang="0">
                  <a:pos x="48" y="1"/>
                </a:cxn>
                <a:cxn ang="0">
                  <a:pos x="53" y="6"/>
                </a:cxn>
                <a:cxn ang="0">
                  <a:pos x="57" y="11"/>
                </a:cxn>
                <a:cxn ang="0">
                  <a:pos x="62" y="15"/>
                </a:cxn>
                <a:cxn ang="0">
                  <a:pos x="64" y="23"/>
                </a:cxn>
                <a:cxn ang="0">
                  <a:pos x="65" y="30"/>
                </a:cxn>
                <a:cxn ang="0">
                  <a:pos x="65" y="39"/>
                </a:cxn>
                <a:cxn ang="0">
                  <a:pos x="65" y="39"/>
                </a:cxn>
                <a:cxn ang="0">
                  <a:pos x="46" y="25"/>
                </a:cxn>
                <a:cxn ang="0">
                  <a:pos x="46" y="25"/>
                </a:cxn>
                <a:cxn ang="0">
                  <a:pos x="45" y="20"/>
                </a:cxn>
                <a:cxn ang="0">
                  <a:pos x="41" y="17"/>
                </a:cxn>
                <a:cxn ang="0">
                  <a:pos x="38" y="14"/>
                </a:cxn>
                <a:cxn ang="0">
                  <a:pos x="34" y="14"/>
                </a:cxn>
                <a:cxn ang="0">
                  <a:pos x="34" y="14"/>
                </a:cxn>
                <a:cxn ang="0">
                  <a:pos x="27" y="14"/>
                </a:cxn>
                <a:cxn ang="0">
                  <a:pos x="24" y="17"/>
                </a:cxn>
                <a:cxn ang="0">
                  <a:pos x="21" y="20"/>
                </a:cxn>
                <a:cxn ang="0">
                  <a:pos x="19" y="25"/>
                </a:cxn>
                <a:cxn ang="0">
                  <a:pos x="46" y="25"/>
                </a:cxn>
              </a:cxnLst>
              <a:rect l="0" t="0" r="r" b="b"/>
              <a:pathLst>
                <a:path w="65" h="66">
                  <a:moveTo>
                    <a:pt x="65" y="39"/>
                  </a:moveTo>
                  <a:lnTo>
                    <a:pt x="19" y="39"/>
                  </a:lnTo>
                  <a:lnTo>
                    <a:pt x="19" y="39"/>
                  </a:lnTo>
                  <a:lnTo>
                    <a:pt x="21" y="44"/>
                  </a:lnTo>
                  <a:lnTo>
                    <a:pt x="24" y="47"/>
                  </a:lnTo>
                  <a:lnTo>
                    <a:pt x="29" y="50"/>
                  </a:lnTo>
                  <a:lnTo>
                    <a:pt x="35" y="52"/>
                  </a:lnTo>
                  <a:lnTo>
                    <a:pt x="35" y="52"/>
                  </a:lnTo>
                  <a:lnTo>
                    <a:pt x="40" y="50"/>
                  </a:lnTo>
                  <a:lnTo>
                    <a:pt x="43" y="49"/>
                  </a:lnTo>
                  <a:lnTo>
                    <a:pt x="49" y="44"/>
                  </a:lnTo>
                  <a:lnTo>
                    <a:pt x="62" y="55"/>
                  </a:lnTo>
                  <a:lnTo>
                    <a:pt x="62" y="55"/>
                  </a:lnTo>
                  <a:lnTo>
                    <a:pt x="56" y="60"/>
                  </a:lnTo>
                  <a:lnTo>
                    <a:pt x="49" y="63"/>
                  </a:lnTo>
                  <a:lnTo>
                    <a:pt x="43" y="66"/>
                  </a:lnTo>
                  <a:lnTo>
                    <a:pt x="35" y="66"/>
                  </a:lnTo>
                  <a:lnTo>
                    <a:pt x="35" y="66"/>
                  </a:lnTo>
                  <a:lnTo>
                    <a:pt x="27" y="66"/>
                  </a:lnTo>
                  <a:lnTo>
                    <a:pt x="21" y="65"/>
                  </a:lnTo>
                  <a:lnTo>
                    <a:pt x="14" y="61"/>
                  </a:lnTo>
                  <a:lnTo>
                    <a:pt x="10" y="57"/>
                  </a:lnTo>
                  <a:lnTo>
                    <a:pt x="5" y="52"/>
                  </a:lnTo>
                  <a:lnTo>
                    <a:pt x="2" y="47"/>
                  </a:lnTo>
                  <a:lnTo>
                    <a:pt x="0" y="41"/>
                  </a:lnTo>
                  <a:lnTo>
                    <a:pt x="0" y="33"/>
                  </a:lnTo>
                  <a:lnTo>
                    <a:pt x="0" y="33"/>
                  </a:lnTo>
                  <a:lnTo>
                    <a:pt x="0" y="27"/>
                  </a:lnTo>
                  <a:lnTo>
                    <a:pt x="2" y="20"/>
                  </a:lnTo>
                  <a:lnTo>
                    <a:pt x="5" y="14"/>
                  </a:lnTo>
                  <a:lnTo>
                    <a:pt x="8" y="9"/>
                  </a:lnTo>
                  <a:lnTo>
                    <a:pt x="13" y="4"/>
                  </a:lnTo>
                  <a:lnTo>
                    <a:pt x="19" y="1"/>
                  </a:lnTo>
                  <a:lnTo>
                    <a:pt x="26" y="0"/>
                  </a:lnTo>
                  <a:lnTo>
                    <a:pt x="32" y="0"/>
                  </a:lnTo>
                  <a:lnTo>
                    <a:pt x="32" y="0"/>
                  </a:lnTo>
                  <a:lnTo>
                    <a:pt x="40" y="0"/>
                  </a:lnTo>
                  <a:lnTo>
                    <a:pt x="48" y="1"/>
                  </a:lnTo>
                  <a:lnTo>
                    <a:pt x="53" y="6"/>
                  </a:lnTo>
                  <a:lnTo>
                    <a:pt x="57" y="11"/>
                  </a:lnTo>
                  <a:lnTo>
                    <a:pt x="62" y="15"/>
                  </a:lnTo>
                  <a:lnTo>
                    <a:pt x="64" y="23"/>
                  </a:lnTo>
                  <a:lnTo>
                    <a:pt x="65" y="30"/>
                  </a:lnTo>
                  <a:lnTo>
                    <a:pt x="65" y="39"/>
                  </a:lnTo>
                  <a:lnTo>
                    <a:pt x="65" y="39"/>
                  </a:lnTo>
                  <a:close/>
                  <a:moveTo>
                    <a:pt x="46" y="25"/>
                  </a:moveTo>
                  <a:lnTo>
                    <a:pt x="46" y="25"/>
                  </a:lnTo>
                  <a:lnTo>
                    <a:pt x="45" y="20"/>
                  </a:lnTo>
                  <a:lnTo>
                    <a:pt x="41" y="17"/>
                  </a:lnTo>
                  <a:lnTo>
                    <a:pt x="38" y="14"/>
                  </a:lnTo>
                  <a:lnTo>
                    <a:pt x="34" y="14"/>
                  </a:lnTo>
                  <a:lnTo>
                    <a:pt x="34" y="14"/>
                  </a:lnTo>
                  <a:lnTo>
                    <a:pt x="27" y="14"/>
                  </a:lnTo>
                  <a:lnTo>
                    <a:pt x="24" y="17"/>
                  </a:lnTo>
                  <a:lnTo>
                    <a:pt x="21" y="20"/>
                  </a:lnTo>
                  <a:lnTo>
                    <a:pt x="19" y="25"/>
                  </a:lnTo>
                  <a:lnTo>
                    <a:pt x="46" y="25"/>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382" name="Freeform 300"/>
            <p:cNvSpPr>
              <a:spLocks noChangeAspect="1"/>
            </p:cNvSpPr>
            <p:nvPr/>
          </p:nvSpPr>
          <p:spPr bwMode="auto">
            <a:xfrm>
              <a:off x="2696530" y="6134431"/>
              <a:ext cx="132552" cy="180726"/>
            </a:xfrm>
            <a:custGeom>
              <a:avLst/>
              <a:gdLst/>
              <a:ahLst/>
              <a:cxnLst>
                <a:cxn ang="0">
                  <a:pos x="0" y="1"/>
                </a:cxn>
                <a:cxn ang="0">
                  <a:pos x="20" y="1"/>
                </a:cxn>
                <a:cxn ang="0">
                  <a:pos x="20" y="11"/>
                </a:cxn>
                <a:cxn ang="0">
                  <a:pos x="20" y="11"/>
                </a:cxn>
                <a:cxn ang="0">
                  <a:pos x="20" y="11"/>
                </a:cxn>
                <a:cxn ang="0">
                  <a:pos x="24" y="6"/>
                </a:cxn>
                <a:cxn ang="0">
                  <a:pos x="28" y="3"/>
                </a:cxn>
                <a:cxn ang="0">
                  <a:pos x="33" y="0"/>
                </a:cxn>
                <a:cxn ang="0">
                  <a:pos x="39" y="0"/>
                </a:cxn>
                <a:cxn ang="0">
                  <a:pos x="39" y="0"/>
                </a:cxn>
                <a:cxn ang="0">
                  <a:pos x="46" y="0"/>
                </a:cxn>
                <a:cxn ang="0">
                  <a:pos x="46" y="19"/>
                </a:cxn>
                <a:cxn ang="0">
                  <a:pos x="46" y="19"/>
                </a:cxn>
                <a:cxn ang="0">
                  <a:pos x="36" y="17"/>
                </a:cxn>
                <a:cxn ang="0">
                  <a:pos x="36" y="17"/>
                </a:cxn>
                <a:cxn ang="0">
                  <a:pos x="30" y="17"/>
                </a:cxn>
                <a:cxn ang="0">
                  <a:pos x="25" y="20"/>
                </a:cxn>
                <a:cxn ang="0">
                  <a:pos x="22" y="27"/>
                </a:cxn>
                <a:cxn ang="0">
                  <a:pos x="20" y="36"/>
                </a:cxn>
                <a:cxn ang="0">
                  <a:pos x="20" y="65"/>
                </a:cxn>
                <a:cxn ang="0">
                  <a:pos x="0" y="65"/>
                </a:cxn>
                <a:cxn ang="0">
                  <a:pos x="0" y="1"/>
                </a:cxn>
              </a:cxnLst>
              <a:rect l="0" t="0" r="r" b="b"/>
              <a:pathLst>
                <a:path w="46" h="65">
                  <a:moveTo>
                    <a:pt x="0" y="1"/>
                  </a:moveTo>
                  <a:lnTo>
                    <a:pt x="20" y="1"/>
                  </a:lnTo>
                  <a:lnTo>
                    <a:pt x="20" y="11"/>
                  </a:lnTo>
                  <a:lnTo>
                    <a:pt x="20" y="11"/>
                  </a:lnTo>
                  <a:lnTo>
                    <a:pt x="20" y="11"/>
                  </a:lnTo>
                  <a:lnTo>
                    <a:pt x="24" y="6"/>
                  </a:lnTo>
                  <a:lnTo>
                    <a:pt x="28" y="3"/>
                  </a:lnTo>
                  <a:lnTo>
                    <a:pt x="33" y="0"/>
                  </a:lnTo>
                  <a:lnTo>
                    <a:pt x="39" y="0"/>
                  </a:lnTo>
                  <a:lnTo>
                    <a:pt x="39" y="0"/>
                  </a:lnTo>
                  <a:lnTo>
                    <a:pt x="46" y="0"/>
                  </a:lnTo>
                  <a:lnTo>
                    <a:pt x="46" y="19"/>
                  </a:lnTo>
                  <a:lnTo>
                    <a:pt x="46" y="19"/>
                  </a:lnTo>
                  <a:lnTo>
                    <a:pt x="36" y="17"/>
                  </a:lnTo>
                  <a:lnTo>
                    <a:pt x="36" y="17"/>
                  </a:lnTo>
                  <a:lnTo>
                    <a:pt x="30" y="17"/>
                  </a:lnTo>
                  <a:lnTo>
                    <a:pt x="25" y="20"/>
                  </a:lnTo>
                  <a:lnTo>
                    <a:pt x="22" y="27"/>
                  </a:lnTo>
                  <a:lnTo>
                    <a:pt x="20" y="36"/>
                  </a:lnTo>
                  <a:lnTo>
                    <a:pt x="20" y="65"/>
                  </a:lnTo>
                  <a:lnTo>
                    <a:pt x="0" y="65"/>
                  </a:lnTo>
                  <a:lnTo>
                    <a:pt x="0" y="1"/>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383" name="Freeform 301"/>
            <p:cNvSpPr>
              <a:spLocks noChangeAspect="1"/>
            </p:cNvSpPr>
            <p:nvPr/>
          </p:nvSpPr>
          <p:spPr bwMode="auto">
            <a:xfrm>
              <a:off x="7010487" y="6266963"/>
              <a:ext cx="66276" cy="72290"/>
            </a:xfrm>
            <a:custGeom>
              <a:avLst/>
              <a:gdLst/>
              <a:ahLst/>
              <a:cxnLst>
                <a:cxn ang="0">
                  <a:pos x="13" y="0"/>
                </a:cxn>
                <a:cxn ang="0">
                  <a:pos x="13" y="0"/>
                </a:cxn>
                <a:cxn ang="0">
                  <a:pos x="16" y="2"/>
                </a:cxn>
                <a:cxn ang="0">
                  <a:pos x="21" y="3"/>
                </a:cxn>
                <a:cxn ang="0">
                  <a:pos x="22" y="8"/>
                </a:cxn>
                <a:cxn ang="0">
                  <a:pos x="24" y="11"/>
                </a:cxn>
                <a:cxn ang="0">
                  <a:pos x="24" y="11"/>
                </a:cxn>
                <a:cxn ang="0">
                  <a:pos x="22" y="16"/>
                </a:cxn>
                <a:cxn ang="0">
                  <a:pos x="21" y="19"/>
                </a:cxn>
                <a:cxn ang="0">
                  <a:pos x="16" y="22"/>
                </a:cxn>
                <a:cxn ang="0">
                  <a:pos x="13" y="24"/>
                </a:cxn>
                <a:cxn ang="0">
                  <a:pos x="13" y="24"/>
                </a:cxn>
                <a:cxn ang="0">
                  <a:pos x="8" y="22"/>
                </a:cxn>
                <a:cxn ang="0">
                  <a:pos x="3" y="21"/>
                </a:cxn>
                <a:cxn ang="0">
                  <a:pos x="2" y="16"/>
                </a:cxn>
                <a:cxn ang="0">
                  <a:pos x="0" y="13"/>
                </a:cxn>
                <a:cxn ang="0">
                  <a:pos x="0" y="13"/>
                </a:cxn>
                <a:cxn ang="0">
                  <a:pos x="2" y="8"/>
                </a:cxn>
                <a:cxn ang="0">
                  <a:pos x="3" y="3"/>
                </a:cxn>
                <a:cxn ang="0">
                  <a:pos x="8" y="2"/>
                </a:cxn>
                <a:cxn ang="0">
                  <a:pos x="13" y="0"/>
                </a:cxn>
                <a:cxn ang="0">
                  <a:pos x="13" y="0"/>
                </a:cxn>
              </a:cxnLst>
              <a:rect l="0" t="0" r="r" b="b"/>
              <a:pathLst>
                <a:path w="24" h="24">
                  <a:moveTo>
                    <a:pt x="13" y="0"/>
                  </a:moveTo>
                  <a:lnTo>
                    <a:pt x="13" y="0"/>
                  </a:lnTo>
                  <a:lnTo>
                    <a:pt x="16" y="2"/>
                  </a:lnTo>
                  <a:lnTo>
                    <a:pt x="21" y="3"/>
                  </a:lnTo>
                  <a:lnTo>
                    <a:pt x="22" y="8"/>
                  </a:lnTo>
                  <a:lnTo>
                    <a:pt x="24" y="11"/>
                  </a:lnTo>
                  <a:lnTo>
                    <a:pt x="24" y="11"/>
                  </a:lnTo>
                  <a:lnTo>
                    <a:pt x="22" y="16"/>
                  </a:lnTo>
                  <a:lnTo>
                    <a:pt x="21" y="19"/>
                  </a:lnTo>
                  <a:lnTo>
                    <a:pt x="16" y="22"/>
                  </a:lnTo>
                  <a:lnTo>
                    <a:pt x="13" y="24"/>
                  </a:lnTo>
                  <a:lnTo>
                    <a:pt x="13" y="24"/>
                  </a:lnTo>
                  <a:lnTo>
                    <a:pt x="8" y="22"/>
                  </a:lnTo>
                  <a:lnTo>
                    <a:pt x="3" y="21"/>
                  </a:lnTo>
                  <a:lnTo>
                    <a:pt x="2" y="16"/>
                  </a:lnTo>
                  <a:lnTo>
                    <a:pt x="0" y="13"/>
                  </a:lnTo>
                  <a:lnTo>
                    <a:pt x="0" y="13"/>
                  </a:lnTo>
                  <a:lnTo>
                    <a:pt x="2" y="8"/>
                  </a:lnTo>
                  <a:lnTo>
                    <a:pt x="3" y="3"/>
                  </a:lnTo>
                  <a:lnTo>
                    <a:pt x="8" y="2"/>
                  </a:lnTo>
                  <a:lnTo>
                    <a:pt x="13" y="0"/>
                  </a:lnTo>
                  <a:lnTo>
                    <a:pt x="13" y="0"/>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384" name="Freeform 302"/>
            <p:cNvSpPr>
              <a:spLocks noChangeAspect="1"/>
            </p:cNvSpPr>
            <p:nvPr/>
          </p:nvSpPr>
          <p:spPr bwMode="auto">
            <a:xfrm>
              <a:off x="6522456" y="6134431"/>
              <a:ext cx="138577" cy="180726"/>
            </a:xfrm>
            <a:custGeom>
              <a:avLst/>
              <a:gdLst/>
              <a:ahLst/>
              <a:cxnLst>
                <a:cxn ang="0">
                  <a:pos x="0" y="1"/>
                </a:cxn>
                <a:cxn ang="0">
                  <a:pos x="21" y="1"/>
                </a:cxn>
                <a:cxn ang="0">
                  <a:pos x="21" y="11"/>
                </a:cxn>
                <a:cxn ang="0">
                  <a:pos x="21" y="11"/>
                </a:cxn>
                <a:cxn ang="0">
                  <a:pos x="21" y="11"/>
                </a:cxn>
                <a:cxn ang="0">
                  <a:pos x="24" y="6"/>
                </a:cxn>
                <a:cxn ang="0">
                  <a:pos x="29" y="3"/>
                </a:cxn>
                <a:cxn ang="0">
                  <a:pos x="34" y="0"/>
                </a:cxn>
                <a:cxn ang="0">
                  <a:pos x="40" y="0"/>
                </a:cxn>
                <a:cxn ang="0">
                  <a:pos x="40" y="0"/>
                </a:cxn>
                <a:cxn ang="0">
                  <a:pos x="46" y="0"/>
                </a:cxn>
                <a:cxn ang="0">
                  <a:pos x="46" y="19"/>
                </a:cxn>
                <a:cxn ang="0">
                  <a:pos x="46" y="19"/>
                </a:cxn>
                <a:cxn ang="0">
                  <a:pos x="38" y="17"/>
                </a:cxn>
                <a:cxn ang="0">
                  <a:pos x="38" y="17"/>
                </a:cxn>
                <a:cxn ang="0">
                  <a:pos x="32" y="17"/>
                </a:cxn>
                <a:cxn ang="0">
                  <a:pos x="26" y="20"/>
                </a:cxn>
                <a:cxn ang="0">
                  <a:pos x="22" y="27"/>
                </a:cxn>
                <a:cxn ang="0">
                  <a:pos x="21" y="36"/>
                </a:cxn>
                <a:cxn ang="0">
                  <a:pos x="21" y="65"/>
                </a:cxn>
                <a:cxn ang="0">
                  <a:pos x="0" y="65"/>
                </a:cxn>
                <a:cxn ang="0">
                  <a:pos x="0" y="1"/>
                </a:cxn>
              </a:cxnLst>
              <a:rect l="0" t="0" r="r" b="b"/>
              <a:pathLst>
                <a:path w="46" h="65">
                  <a:moveTo>
                    <a:pt x="0" y="1"/>
                  </a:moveTo>
                  <a:lnTo>
                    <a:pt x="21" y="1"/>
                  </a:lnTo>
                  <a:lnTo>
                    <a:pt x="21" y="11"/>
                  </a:lnTo>
                  <a:lnTo>
                    <a:pt x="21" y="11"/>
                  </a:lnTo>
                  <a:lnTo>
                    <a:pt x="21" y="11"/>
                  </a:lnTo>
                  <a:lnTo>
                    <a:pt x="24" y="6"/>
                  </a:lnTo>
                  <a:lnTo>
                    <a:pt x="29" y="3"/>
                  </a:lnTo>
                  <a:lnTo>
                    <a:pt x="34" y="0"/>
                  </a:lnTo>
                  <a:lnTo>
                    <a:pt x="40" y="0"/>
                  </a:lnTo>
                  <a:lnTo>
                    <a:pt x="40" y="0"/>
                  </a:lnTo>
                  <a:lnTo>
                    <a:pt x="46" y="0"/>
                  </a:lnTo>
                  <a:lnTo>
                    <a:pt x="46" y="19"/>
                  </a:lnTo>
                  <a:lnTo>
                    <a:pt x="46" y="19"/>
                  </a:lnTo>
                  <a:lnTo>
                    <a:pt x="38" y="17"/>
                  </a:lnTo>
                  <a:lnTo>
                    <a:pt x="38" y="17"/>
                  </a:lnTo>
                  <a:lnTo>
                    <a:pt x="32" y="17"/>
                  </a:lnTo>
                  <a:lnTo>
                    <a:pt x="26" y="20"/>
                  </a:lnTo>
                  <a:lnTo>
                    <a:pt x="22" y="27"/>
                  </a:lnTo>
                  <a:lnTo>
                    <a:pt x="21" y="36"/>
                  </a:lnTo>
                  <a:lnTo>
                    <a:pt x="21" y="65"/>
                  </a:lnTo>
                  <a:lnTo>
                    <a:pt x="0" y="65"/>
                  </a:lnTo>
                  <a:lnTo>
                    <a:pt x="0" y="1"/>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385" name="Freeform 303"/>
            <p:cNvSpPr>
              <a:spLocks noChangeAspect="1" noEditPoints="1"/>
            </p:cNvSpPr>
            <p:nvPr/>
          </p:nvSpPr>
          <p:spPr bwMode="auto">
            <a:xfrm>
              <a:off x="6721283" y="6134431"/>
              <a:ext cx="198828" cy="198799"/>
            </a:xfrm>
            <a:custGeom>
              <a:avLst/>
              <a:gdLst/>
              <a:ahLst/>
              <a:cxnLst>
                <a:cxn ang="0">
                  <a:pos x="66" y="39"/>
                </a:cxn>
                <a:cxn ang="0">
                  <a:pos x="20" y="39"/>
                </a:cxn>
                <a:cxn ang="0">
                  <a:pos x="20" y="39"/>
                </a:cxn>
                <a:cxn ang="0">
                  <a:pos x="22" y="44"/>
                </a:cxn>
                <a:cxn ang="0">
                  <a:pos x="25" y="47"/>
                </a:cxn>
                <a:cxn ang="0">
                  <a:pos x="30" y="50"/>
                </a:cxn>
                <a:cxn ang="0">
                  <a:pos x="35" y="52"/>
                </a:cxn>
                <a:cxn ang="0">
                  <a:pos x="35" y="52"/>
                </a:cxn>
                <a:cxn ang="0">
                  <a:pos x="39" y="50"/>
                </a:cxn>
                <a:cxn ang="0">
                  <a:pos x="44" y="49"/>
                </a:cxn>
                <a:cxn ang="0">
                  <a:pos x="49" y="44"/>
                </a:cxn>
                <a:cxn ang="0">
                  <a:pos x="62" y="55"/>
                </a:cxn>
                <a:cxn ang="0">
                  <a:pos x="62" y="55"/>
                </a:cxn>
                <a:cxn ang="0">
                  <a:pos x="57" y="60"/>
                </a:cxn>
                <a:cxn ang="0">
                  <a:pos x="51" y="63"/>
                </a:cxn>
                <a:cxn ang="0">
                  <a:pos x="43" y="66"/>
                </a:cxn>
                <a:cxn ang="0">
                  <a:pos x="35" y="66"/>
                </a:cxn>
                <a:cxn ang="0">
                  <a:pos x="35" y="66"/>
                </a:cxn>
                <a:cxn ang="0">
                  <a:pos x="28" y="66"/>
                </a:cxn>
                <a:cxn ang="0">
                  <a:pos x="20" y="65"/>
                </a:cxn>
                <a:cxn ang="0">
                  <a:pos x="16" y="61"/>
                </a:cxn>
                <a:cxn ang="0">
                  <a:pos x="9" y="57"/>
                </a:cxn>
                <a:cxn ang="0">
                  <a:pos x="6" y="52"/>
                </a:cxn>
                <a:cxn ang="0">
                  <a:pos x="3" y="47"/>
                </a:cxn>
                <a:cxn ang="0">
                  <a:pos x="0" y="41"/>
                </a:cxn>
                <a:cxn ang="0">
                  <a:pos x="0" y="33"/>
                </a:cxn>
                <a:cxn ang="0">
                  <a:pos x="0" y="33"/>
                </a:cxn>
                <a:cxn ang="0">
                  <a:pos x="0" y="27"/>
                </a:cxn>
                <a:cxn ang="0">
                  <a:pos x="1" y="20"/>
                </a:cxn>
                <a:cxn ang="0">
                  <a:pos x="5" y="14"/>
                </a:cxn>
                <a:cxn ang="0">
                  <a:pos x="9" y="9"/>
                </a:cxn>
                <a:cxn ang="0">
                  <a:pos x="14" y="4"/>
                </a:cxn>
                <a:cxn ang="0">
                  <a:pos x="19" y="1"/>
                </a:cxn>
                <a:cxn ang="0">
                  <a:pos x="25" y="0"/>
                </a:cxn>
                <a:cxn ang="0">
                  <a:pos x="33" y="0"/>
                </a:cxn>
                <a:cxn ang="0">
                  <a:pos x="33" y="0"/>
                </a:cxn>
                <a:cxn ang="0">
                  <a:pos x="41" y="0"/>
                </a:cxn>
                <a:cxn ang="0">
                  <a:pos x="47" y="1"/>
                </a:cxn>
                <a:cxn ang="0">
                  <a:pos x="54" y="6"/>
                </a:cxn>
                <a:cxn ang="0">
                  <a:pos x="59" y="11"/>
                </a:cxn>
                <a:cxn ang="0">
                  <a:pos x="62" y="15"/>
                </a:cxn>
                <a:cxn ang="0">
                  <a:pos x="65" y="23"/>
                </a:cxn>
                <a:cxn ang="0">
                  <a:pos x="66" y="30"/>
                </a:cxn>
                <a:cxn ang="0">
                  <a:pos x="66" y="39"/>
                </a:cxn>
                <a:cxn ang="0">
                  <a:pos x="66" y="39"/>
                </a:cxn>
                <a:cxn ang="0">
                  <a:pos x="46" y="25"/>
                </a:cxn>
                <a:cxn ang="0">
                  <a:pos x="46" y="25"/>
                </a:cxn>
                <a:cxn ang="0">
                  <a:pos x="44" y="20"/>
                </a:cxn>
                <a:cxn ang="0">
                  <a:pos x="43" y="17"/>
                </a:cxn>
                <a:cxn ang="0">
                  <a:pos x="38" y="14"/>
                </a:cxn>
                <a:cxn ang="0">
                  <a:pos x="33" y="14"/>
                </a:cxn>
                <a:cxn ang="0">
                  <a:pos x="33" y="14"/>
                </a:cxn>
                <a:cxn ang="0">
                  <a:pos x="28" y="14"/>
                </a:cxn>
                <a:cxn ang="0">
                  <a:pos x="24" y="17"/>
                </a:cxn>
                <a:cxn ang="0">
                  <a:pos x="20" y="20"/>
                </a:cxn>
                <a:cxn ang="0">
                  <a:pos x="20" y="25"/>
                </a:cxn>
                <a:cxn ang="0">
                  <a:pos x="46" y="25"/>
                </a:cxn>
              </a:cxnLst>
              <a:rect l="0" t="0" r="r" b="b"/>
              <a:pathLst>
                <a:path w="66" h="66">
                  <a:moveTo>
                    <a:pt x="66" y="39"/>
                  </a:moveTo>
                  <a:lnTo>
                    <a:pt x="20" y="39"/>
                  </a:lnTo>
                  <a:lnTo>
                    <a:pt x="20" y="39"/>
                  </a:lnTo>
                  <a:lnTo>
                    <a:pt x="22" y="44"/>
                  </a:lnTo>
                  <a:lnTo>
                    <a:pt x="25" y="47"/>
                  </a:lnTo>
                  <a:lnTo>
                    <a:pt x="30" y="50"/>
                  </a:lnTo>
                  <a:lnTo>
                    <a:pt x="35" y="52"/>
                  </a:lnTo>
                  <a:lnTo>
                    <a:pt x="35" y="52"/>
                  </a:lnTo>
                  <a:lnTo>
                    <a:pt x="39" y="50"/>
                  </a:lnTo>
                  <a:lnTo>
                    <a:pt x="44" y="49"/>
                  </a:lnTo>
                  <a:lnTo>
                    <a:pt x="49" y="44"/>
                  </a:lnTo>
                  <a:lnTo>
                    <a:pt x="62" y="55"/>
                  </a:lnTo>
                  <a:lnTo>
                    <a:pt x="62" y="55"/>
                  </a:lnTo>
                  <a:lnTo>
                    <a:pt x="57" y="60"/>
                  </a:lnTo>
                  <a:lnTo>
                    <a:pt x="51" y="63"/>
                  </a:lnTo>
                  <a:lnTo>
                    <a:pt x="43" y="66"/>
                  </a:lnTo>
                  <a:lnTo>
                    <a:pt x="35" y="66"/>
                  </a:lnTo>
                  <a:lnTo>
                    <a:pt x="35" y="66"/>
                  </a:lnTo>
                  <a:lnTo>
                    <a:pt x="28" y="66"/>
                  </a:lnTo>
                  <a:lnTo>
                    <a:pt x="20" y="65"/>
                  </a:lnTo>
                  <a:lnTo>
                    <a:pt x="16" y="61"/>
                  </a:lnTo>
                  <a:lnTo>
                    <a:pt x="9" y="57"/>
                  </a:lnTo>
                  <a:lnTo>
                    <a:pt x="6" y="52"/>
                  </a:lnTo>
                  <a:lnTo>
                    <a:pt x="3" y="47"/>
                  </a:lnTo>
                  <a:lnTo>
                    <a:pt x="0" y="41"/>
                  </a:lnTo>
                  <a:lnTo>
                    <a:pt x="0" y="33"/>
                  </a:lnTo>
                  <a:lnTo>
                    <a:pt x="0" y="33"/>
                  </a:lnTo>
                  <a:lnTo>
                    <a:pt x="0" y="27"/>
                  </a:lnTo>
                  <a:lnTo>
                    <a:pt x="1" y="20"/>
                  </a:lnTo>
                  <a:lnTo>
                    <a:pt x="5" y="14"/>
                  </a:lnTo>
                  <a:lnTo>
                    <a:pt x="9" y="9"/>
                  </a:lnTo>
                  <a:lnTo>
                    <a:pt x="14" y="4"/>
                  </a:lnTo>
                  <a:lnTo>
                    <a:pt x="19" y="1"/>
                  </a:lnTo>
                  <a:lnTo>
                    <a:pt x="25" y="0"/>
                  </a:lnTo>
                  <a:lnTo>
                    <a:pt x="33" y="0"/>
                  </a:lnTo>
                  <a:lnTo>
                    <a:pt x="33" y="0"/>
                  </a:lnTo>
                  <a:lnTo>
                    <a:pt x="41" y="0"/>
                  </a:lnTo>
                  <a:lnTo>
                    <a:pt x="47" y="1"/>
                  </a:lnTo>
                  <a:lnTo>
                    <a:pt x="54" y="6"/>
                  </a:lnTo>
                  <a:lnTo>
                    <a:pt x="59" y="11"/>
                  </a:lnTo>
                  <a:lnTo>
                    <a:pt x="62" y="15"/>
                  </a:lnTo>
                  <a:lnTo>
                    <a:pt x="65" y="23"/>
                  </a:lnTo>
                  <a:lnTo>
                    <a:pt x="66" y="30"/>
                  </a:lnTo>
                  <a:lnTo>
                    <a:pt x="66" y="39"/>
                  </a:lnTo>
                  <a:lnTo>
                    <a:pt x="66" y="39"/>
                  </a:lnTo>
                  <a:close/>
                  <a:moveTo>
                    <a:pt x="46" y="25"/>
                  </a:moveTo>
                  <a:lnTo>
                    <a:pt x="46" y="25"/>
                  </a:lnTo>
                  <a:lnTo>
                    <a:pt x="44" y="20"/>
                  </a:lnTo>
                  <a:lnTo>
                    <a:pt x="43" y="17"/>
                  </a:lnTo>
                  <a:lnTo>
                    <a:pt x="38" y="14"/>
                  </a:lnTo>
                  <a:lnTo>
                    <a:pt x="33" y="14"/>
                  </a:lnTo>
                  <a:lnTo>
                    <a:pt x="33" y="14"/>
                  </a:lnTo>
                  <a:lnTo>
                    <a:pt x="28" y="14"/>
                  </a:lnTo>
                  <a:lnTo>
                    <a:pt x="24" y="17"/>
                  </a:lnTo>
                  <a:lnTo>
                    <a:pt x="20" y="20"/>
                  </a:lnTo>
                  <a:lnTo>
                    <a:pt x="20" y="25"/>
                  </a:lnTo>
                  <a:lnTo>
                    <a:pt x="46" y="25"/>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386" name="Freeform 304"/>
            <p:cNvSpPr>
              <a:spLocks noChangeAspect="1" noEditPoints="1"/>
            </p:cNvSpPr>
            <p:nvPr/>
          </p:nvSpPr>
          <p:spPr bwMode="auto">
            <a:xfrm>
              <a:off x="5166813" y="6134431"/>
              <a:ext cx="198828" cy="198799"/>
            </a:xfrm>
            <a:custGeom>
              <a:avLst/>
              <a:gdLst/>
              <a:ahLst/>
              <a:cxnLst>
                <a:cxn ang="0">
                  <a:pos x="65" y="39"/>
                </a:cxn>
                <a:cxn ang="0">
                  <a:pos x="19" y="39"/>
                </a:cxn>
                <a:cxn ang="0">
                  <a:pos x="19" y="39"/>
                </a:cxn>
                <a:cxn ang="0">
                  <a:pos x="20" y="44"/>
                </a:cxn>
                <a:cxn ang="0">
                  <a:pos x="25" y="47"/>
                </a:cxn>
                <a:cxn ang="0">
                  <a:pos x="30" y="50"/>
                </a:cxn>
                <a:cxn ang="0">
                  <a:pos x="35" y="52"/>
                </a:cxn>
                <a:cxn ang="0">
                  <a:pos x="35" y="52"/>
                </a:cxn>
                <a:cxn ang="0">
                  <a:pos x="40" y="50"/>
                </a:cxn>
                <a:cxn ang="0">
                  <a:pos x="43" y="49"/>
                </a:cxn>
                <a:cxn ang="0">
                  <a:pos x="49" y="44"/>
                </a:cxn>
                <a:cxn ang="0">
                  <a:pos x="62" y="55"/>
                </a:cxn>
                <a:cxn ang="0">
                  <a:pos x="62" y="55"/>
                </a:cxn>
                <a:cxn ang="0">
                  <a:pos x="57" y="60"/>
                </a:cxn>
                <a:cxn ang="0">
                  <a:pos x="49" y="63"/>
                </a:cxn>
                <a:cxn ang="0">
                  <a:pos x="43" y="66"/>
                </a:cxn>
                <a:cxn ang="0">
                  <a:pos x="35" y="66"/>
                </a:cxn>
                <a:cxn ang="0">
                  <a:pos x="35" y="66"/>
                </a:cxn>
                <a:cxn ang="0">
                  <a:pos x="27" y="66"/>
                </a:cxn>
                <a:cxn ang="0">
                  <a:pos x="20" y="65"/>
                </a:cxn>
                <a:cxn ang="0">
                  <a:pos x="14" y="61"/>
                </a:cxn>
                <a:cxn ang="0">
                  <a:pos x="9" y="57"/>
                </a:cxn>
                <a:cxn ang="0">
                  <a:pos x="5" y="52"/>
                </a:cxn>
                <a:cxn ang="0">
                  <a:pos x="1" y="47"/>
                </a:cxn>
                <a:cxn ang="0">
                  <a:pos x="0" y="41"/>
                </a:cxn>
                <a:cxn ang="0">
                  <a:pos x="0" y="33"/>
                </a:cxn>
                <a:cxn ang="0">
                  <a:pos x="0" y="33"/>
                </a:cxn>
                <a:cxn ang="0">
                  <a:pos x="0" y="27"/>
                </a:cxn>
                <a:cxn ang="0">
                  <a:pos x="1" y="20"/>
                </a:cxn>
                <a:cxn ang="0">
                  <a:pos x="5" y="14"/>
                </a:cxn>
                <a:cxn ang="0">
                  <a:pos x="8" y="9"/>
                </a:cxn>
                <a:cxn ang="0">
                  <a:pos x="13" y="4"/>
                </a:cxn>
                <a:cxn ang="0">
                  <a:pos x="19" y="1"/>
                </a:cxn>
                <a:cxn ang="0">
                  <a:pos x="25" y="0"/>
                </a:cxn>
                <a:cxn ang="0">
                  <a:pos x="33" y="0"/>
                </a:cxn>
                <a:cxn ang="0">
                  <a:pos x="33" y="0"/>
                </a:cxn>
                <a:cxn ang="0">
                  <a:pos x="40" y="0"/>
                </a:cxn>
                <a:cxn ang="0">
                  <a:pos x="47" y="1"/>
                </a:cxn>
                <a:cxn ang="0">
                  <a:pos x="52" y="6"/>
                </a:cxn>
                <a:cxn ang="0">
                  <a:pos x="57" y="11"/>
                </a:cxn>
                <a:cxn ang="0">
                  <a:pos x="62" y="15"/>
                </a:cxn>
                <a:cxn ang="0">
                  <a:pos x="63" y="23"/>
                </a:cxn>
                <a:cxn ang="0">
                  <a:pos x="65" y="30"/>
                </a:cxn>
                <a:cxn ang="0">
                  <a:pos x="65" y="39"/>
                </a:cxn>
                <a:cxn ang="0">
                  <a:pos x="65" y="39"/>
                </a:cxn>
                <a:cxn ang="0">
                  <a:pos x="46" y="25"/>
                </a:cxn>
                <a:cxn ang="0">
                  <a:pos x="46" y="25"/>
                </a:cxn>
                <a:cxn ang="0">
                  <a:pos x="44" y="20"/>
                </a:cxn>
                <a:cxn ang="0">
                  <a:pos x="41" y="17"/>
                </a:cxn>
                <a:cxn ang="0">
                  <a:pos x="38" y="14"/>
                </a:cxn>
                <a:cxn ang="0">
                  <a:pos x="33" y="14"/>
                </a:cxn>
                <a:cxn ang="0">
                  <a:pos x="33" y="14"/>
                </a:cxn>
                <a:cxn ang="0">
                  <a:pos x="27" y="14"/>
                </a:cxn>
                <a:cxn ang="0">
                  <a:pos x="24" y="17"/>
                </a:cxn>
                <a:cxn ang="0">
                  <a:pos x="20" y="20"/>
                </a:cxn>
                <a:cxn ang="0">
                  <a:pos x="19" y="25"/>
                </a:cxn>
                <a:cxn ang="0">
                  <a:pos x="46" y="25"/>
                </a:cxn>
              </a:cxnLst>
              <a:rect l="0" t="0" r="r" b="b"/>
              <a:pathLst>
                <a:path w="65" h="66">
                  <a:moveTo>
                    <a:pt x="65" y="39"/>
                  </a:moveTo>
                  <a:lnTo>
                    <a:pt x="19" y="39"/>
                  </a:lnTo>
                  <a:lnTo>
                    <a:pt x="19" y="39"/>
                  </a:lnTo>
                  <a:lnTo>
                    <a:pt x="20" y="44"/>
                  </a:lnTo>
                  <a:lnTo>
                    <a:pt x="25" y="47"/>
                  </a:lnTo>
                  <a:lnTo>
                    <a:pt x="30" y="50"/>
                  </a:lnTo>
                  <a:lnTo>
                    <a:pt x="35" y="52"/>
                  </a:lnTo>
                  <a:lnTo>
                    <a:pt x="35" y="52"/>
                  </a:lnTo>
                  <a:lnTo>
                    <a:pt x="40" y="50"/>
                  </a:lnTo>
                  <a:lnTo>
                    <a:pt x="43" y="49"/>
                  </a:lnTo>
                  <a:lnTo>
                    <a:pt x="49" y="44"/>
                  </a:lnTo>
                  <a:lnTo>
                    <a:pt x="62" y="55"/>
                  </a:lnTo>
                  <a:lnTo>
                    <a:pt x="62" y="55"/>
                  </a:lnTo>
                  <a:lnTo>
                    <a:pt x="57" y="60"/>
                  </a:lnTo>
                  <a:lnTo>
                    <a:pt x="49" y="63"/>
                  </a:lnTo>
                  <a:lnTo>
                    <a:pt x="43" y="66"/>
                  </a:lnTo>
                  <a:lnTo>
                    <a:pt x="35" y="66"/>
                  </a:lnTo>
                  <a:lnTo>
                    <a:pt x="35" y="66"/>
                  </a:lnTo>
                  <a:lnTo>
                    <a:pt x="27" y="66"/>
                  </a:lnTo>
                  <a:lnTo>
                    <a:pt x="20" y="65"/>
                  </a:lnTo>
                  <a:lnTo>
                    <a:pt x="14" y="61"/>
                  </a:lnTo>
                  <a:lnTo>
                    <a:pt x="9" y="57"/>
                  </a:lnTo>
                  <a:lnTo>
                    <a:pt x="5" y="52"/>
                  </a:lnTo>
                  <a:lnTo>
                    <a:pt x="1" y="47"/>
                  </a:lnTo>
                  <a:lnTo>
                    <a:pt x="0" y="41"/>
                  </a:lnTo>
                  <a:lnTo>
                    <a:pt x="0" y="33"/>
                  </a:lnTo>
                  <a:lnTo>
                    <a:pt x="0" y="33"/>
                  </a:lnTo>
                  <a:lnTo>
                    <a:pt x="0" y="27"/>
                  </a:lnTo>
                  <a:lnTo>
                    <a:pt x="1" y="20"/>
                  </a:lnTo>
                  <a:lnTo>
                    <a:pt x="5" y="14"/>
                  </a:lnTo>
                  <a:lnTo>
                    <a:pt x="8" y="9"/>
                  </a:lnTo>
                  <a:lnTo>
                    <a:pt x="13" y="4"/>
                  </a:lnTo>
                  <a:lnTo>
                    <a:pt x="19" y="1"/>
                  </a:lnTo>
                  <a:lnTo>
                    <a:pt x="25" y="0"/>
                  </a:lnTo>
                  <a:lnTo>
                    <a:pt x="33" y="0"/>
                  </a:lnTo>
                  <a:lnTo>
                    <a:pt x="33" y="0"/>
                  </a:lnTo>
                  <a:lnTo>
                    <a:pt x="40" y="0"/>
                  </a:lnTo>
                  <a:lnTo>
                    <a:pt x="47" y="1"/>
                  </a:lnTo>
                  <a:lnTo>
                    <a:pt x="52" y="6"/>
                  </a:lnTo>
                  <a:lnTo>
                    <a:pt x="57" y="11"/>
                  </a:lnTo>
                  <a:lnTo>
                    <a:pt x="62" y="15"/>
                  </a:lnTo>
                  <a:lnTo>
                    <a:pt x="63" y="23"/>
                  </a:lnTo>
                  <a:lnTo>
                    <a:pt x="65" y="30"/>
                  </a:lnTo>
                  <a:lnTo>
                    <a:pt x="65" y="39"/>
                  </a:lnTo>
                  <a:lnTo>
                    <a:pt x="65" y="39"/>
                  </a:lnTo>
                  <a:close/>
                  <a:moveTo>
                    <a:pt x="46" y="25"/>
                  </a:moveTo>
                  <a:lnTo>
                    <a:pt x="46" y="25"/>
                  </a:lnTo>
                  <a:lnTo>
                    <a:pt x="44" y="20"/>
                  </a:lnTo>
                  <a:lnTo>
                    <a:pt x="41" y="17"/>
                  </a:lnTo>
                  <a:lnTo>
                    <a:pt x="38" y="14"/>
                  </a:lnTo>
                  <a:lnTo>
                    <a:pt x="33" y="14"/>
                  </a:lnTo>
                  <a:lnTo>
                    <a:pt x="33" y="14"/>
                  </a:lnTo>
                  <a:lnTo>
                    <a:pt x="27" y="14"/>
                  </a:lnTo>
                  <a:lnTo>
                    <a:pt x="24" y="17"/>
                  </a:lnTo>
                  <a:lnTo>
                    <a:pt x="20" y="20"/>
                  </a:lnTo>
                  <a:lnTo>
                    <a:pt x="19" y="25"/>
                  </a:lnTo>
                  <a:lnTo>
                    <a:pt x="46" y="25"/>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387" name="Freeform 305"/>
            <p:cNvSpPr>
              <a:spLocks noChangeAspect="1" noEditPoints="1"/>
            </p:cNvSpPr>
            <p:nvPr/>
          </p:nvSpPr>
          <p:spPr bwMode="auto">
            <a:xfrm>
              <a:off x="3160461" y="6134431"/>
              <a:ext cx="216903" cy="198799"/>
            </a:xfrm>
            <a:custGeom>
              <a:avLst/>
              <a:gdLst/>
              <a:ahLst/>
              <a:cxnLst>
                <a:cxn ang="0">
                  <a:pos x="70" y="65"/>
                </a:cxn>
                <a:cxn ang="0">
                  <a:pos x="52" y="65"/>
                </a:cxn>
                <a:cxn ang="0">
                  <a:pos x="52" y="57"/>
                </a:cxn>
                <a:cxn ang="0">
                  <a:pos x="52" y="57"/>
                </a:cxn>
                <a:cxn ang="0">
                  <a:pos x="52" y="57"/>
                </a:cxn>
                <a:cxn ang="0">
                  <a:pos x="47" y="60"/>
                </a:cxn>
                <a:cxn ang="0">
                  <a:pos x="43" y="63"/>
                </a:cxn>
                <a:cxn ang="0">
                  <a:pos x="36" y="66"/>
                </a:cxn>
                <a:cxn ang="0">
                  <a:pos x="30" y="66"/>
                </a:cxn>
                <a:cxn ang="0">
                  <a:pos x="30" y="66"/>
                </a:cxn>
                <a:cxn ang="0">
                  <a:pos x="24" y="66"/>
                </a:cxn>
                <a:cxn ang="0">
                  <a:pos x="19" y="65"/>
                </a:cxn>
                <a:cxn ang="0">
                  <a:pos x="12" y="61"/>
                </a:cxn>
                <a:cxn ang="0">
                  <a:pos x="8" y="57"/>
                </a:cxn>
                <a:cxn ang="0">
                  <a:pos x="4" y="52"/>
                </a:cxn>
                <a:cxn ang="0">
                  <a:pos x="1" y="47"/>
                </a:cxn>
                <a:cxn ang="0">
                  <a:pos x="0" y="41"/>
                </a:cxn>
                <a:cxn ang="0">
                  <a:pos x="0" y="33"/>
                </a:cxn>
                <a:cxn ang="0">
                  <a:pos x="0" y="33"/>
                </a:cxn>
                <a:cxn ang="0">
                  <a:pos x="0" y="27"/>
                </a:cxn>
                <a:cxn ang="0">
                  <a:pos x="1" y="20"/>
                </a:cxn>
                <a:cxn ang="0">
                  <a:pos x="4" y="14"/>
                </a:cxn>
                <a:cxn ang="0">
                  <a:pos x="9" y="9"/>
                </a:cxn>
                <a:cxn ang="0">
                  <a:pos x="12" y="4"/>
                </a:cxn>
                <a:cxn ang="0">
                  <a:pos x="19" y="1"/>
                </a:cxn>
                <a:cxn ang="0">
                  <a:pos x="25" y="0"/>
                </a:cxn>
                <a:cxn ang="0">
                  <a:pos x="31" y="0"/>
                </a:cxn>
                <a:cxn ang="0">
                  <a:pos x="31" y="0"/>
                </a:cxn>
                <a:cxn ang="0">
                  <a:pos x="36" y="0"/>
                </a:cxn>
                <a:cxn ang="0">
                  <a:pos x="43" y="1"/>
                </a:cxn>
                <a:cxn ang="0">
                  <a:pos x="46" y="4"/>
                </a:cxn>
                <a:cxn ang="0">
                  <a:pos x="50" y="7"/>
                </a:cxn>
                <a:cxn ang="0">
                  <a:pos x="50" y="7"/>
                </a:cxn>
                <a:cxn ang="0">
                  <a:pos x="50" y="1"/>
                </a:cxn>
                <a:cxn ang="0">
                  <a:pos x="70" y="1"/>
                </a:cxn>
                <a:cxn ang="0">
                  <a:pos x="70" y="65"/>
                </a:cxn>
                <a:cxn ang="0">
                  <a:pos x="36" y="15"/>
                </a:cxn>
                <a:cxn ang="0">
                  <a:pos x="36" y="15"/>
                </a:cxn>
                <a:cxn ang="0">
                  <a:pos x="30" y="17"/>
                </a:cxn>
                <a:cxn ang="0">
                  <a:pos x="24" y="20"/>
                </a:cxn>
                <a:cxn ang="0">
                  <a:pos x="20" y="25"/>
                </a:cxn>
                <a:cxn ang="0">
                  <a:pos x="20" y="33"/>
                </a:cxn>
                <a:cxn ang="0">
                  <a:pos x="20" y="33"/>
                </a:cxn>
                <a:cxn ang="0">
                  <a:pos x="20" y="39"/>
                </a:cxn>
                <a:cxn ang="0">
                  <a:pos x="24" y="46"/>
                </a:cxn>
                <a:cxn ang="0">
                  <a:pos x="30" y="49"/>
                </a:cxn>
                <a:cxn ang="0">
                  <a:pos x="36" y="50"/>
                </a:cxn>
                <a:cxn ang="0">
                  <a:pos x="36" y="50"/>
                </a:cxn>
                <a:cxn ang="0">
                  <a:pos x="43" y="49"/>
                </a:cxn>
                <a:cxn ang="0">
                  <a:pos x="47" y="46"/>
                </a:cxn>
                <a:cxn ang="0">
                  <a:pos x="50" y="39"/>
                </a:cxn>
                <a:cxn ang="0">
                  <a:pos x="52" y="33"/>
                </a:cxn>
                <a:cxn ang="0">
                  <a:pos x="52" y="33"/>
                </a:cxn>
                <a:cxn ang="0">
                  <a:pos x="50" y="25"/>
                </a:cxn>
                <a:cxn ang="0">
                  <a:pos x="47" y="20"/>
                </a:cxn>
                <a:cxn ang="0">
                  <a:pos x="43" y="17"/>
                </a:cxn>
                <a:cxn ang="0">
                  <a:pos x="36" y="15"/>
                </a:cxn>
                <a:cxn ang="0">
                  <a:pos x="36" y="15"/>
                </a:cxn>
              </a:cxnLst>
              <a:rect l="0" t="0" r="r" b="b"/>
              <a:pathLst>
                <a:path w="70" h="66">
                  <a:moveTo>
                    <a:pt x="70" y="65"/>
                  </a:moveTo>
                  <a:lnTo>
                    <a:pt x="52" y="65"/>
                  </a:lnTo>
                  <a:lnTo>
                    <a:pt x="52" y="57"/>
                  </a:lnTo>
                  <a:lnTo>
                    <a:pt x="52" y="57"/>
                  </a:lnTo>
                  <a:lnTo>
                    <a:pt x="52" y="57"/>
                  </a:lnTo>
                  <a:lnTo>
                    <a:pt x="47" y="60"/>
                  </a:lnTo>
                  <a:lnTo>
                    <a:pt x="43" y="63"/>
                  </a:lnTo>
                  <a:lnTo>
                    <a:pt x="36" y="66"/>
                  </a:lnTo>
                  <a:lnTo>
                    <a:pt x="30" y="66"/>
                  </a:lnTo>
                  <a:lnTo>
                    <a:pt x="30" y="66"/>
                  </a:lnTo>
                  <a:lnTo>
                    <a:pt x="24" y="66"/>
                  </a:lnTo>
                  <a:lnTo>
                    <a:pt x="19" y="65"/>
                  </a:lnTo>
                  <a:lnTo>
                    <a:pt x="12" y="61"/>
                  </a:lnTo>
                  <a:lnTo>
                    <a:pt x="8" y="57"/>
                  </a:lnTo>
                  <a:lnTo>
                    <a:pt x="4" y="52"/>
                  </a:lnTo>
                  <a:lnTo>
                    <a:pt x="1" y="47"/>
                  </a:lnTo>
                  <a:lnTo>
                    <a:pt x="0" y="41"/>
                  </a:lnTo>
                  <a:lnTo>
                    <a:pt x="0" y="33"/>
                  </a:lnTo>
                  <a:lnTo>
                    <a:pt x="0" y="33"/>
                  </a:lnTo>
                  <a:lnTo>
                    <a:pt x="0" y="27"/>
                  </a:lnTo>
                  <a:lnTo>
                    <a:pt x="1" y="20"/>
                  </a:lnTo>
                  <a:lnTo>
                    <a:pt x="4" y="14"/>
                  </a:lnTo>
                  <a:lnTo>
                    <a:pt x="9" y="9"/>
                  </a:lnTo>
                  <a:lnTo>
                    <a:pt x="12" y="4"/>
                  </a:lnTo>
                  <a:lnTo>
                    <a:pt x="19" y="1"/>
                  </a:lnTo>
                  <a:lnTo>
                    <a:pt x="25" y="0"/>
                  </a:lnTo>
                  <a:lnTo>
                    <a:pt x="31" y="0"/>
                  </a:lnTo>
                  <a:lnTo>
                    <a:pt x="31" y="0"/>
                  </a:lnTo>
                  <a:lnTo>
                    <a:pt x="36" y="0"/>
                  </a:lnTo>
                  <a:lnTo>
                    <a:pt x="43" y="1"/>
                  </a:lnTo>
                  <a:lnTo>
                    <a:pt x="46" y="4"/>
                  </a:lnTo>
                  <a:lnTo>
                    <a:pt x="50" y="7"/>
                  </a:lnTo>
                  <a:lnTo>
                    <a:pt x="50" y="7"/>
                  </a:lnTo>
                  <a:lnTo>
                    <a:pt x="50" y="1"/>
                  </a:lnTo>
                  <a:lnTo>
                    <a:pt x="70" y="1"/>
                  </a:lnTo>
                  <a:lnTo>
                    <a:pt x="70" y="65"/>
                  </a:lnTo>
                  <a:close/>
                  <a:moveTo>
                    <a:pt x="36" y="15"/>
                  </a:moveTo>
                  <a:lnTo>
                    <a:pt x="36" y="15"/>
                  </a:lnTo>
                  <a:lnTo>
                    <a:pt x="30" y="17"/>
                  </a:lnTo>
                  <a:lnTo>
                    <a:pt x="24" y="20"/>
                  </a:lnTo>
                  <a:lnTo>
                    <a:pt x="20" y="25"/>
                  </a:lnTo>
                  <a:lnTo>
                    <a:pt x="20" y="33"/>
                  </a:lnTo>
                  <a:lnTo>
                    <a:pt x="20" y="33"/>
                  </a:lnTo>
                  <a:lnTo>
                    <a:pt x="20" y="39"/>
                  </a:lnTo>
                  <a:lnTo>
                    <a:pt x="24" y="46"/>
                  </a:lnTo>
                  <a:lnTo>
                    <a:pt x="30" y="49"/>
                  </a:lnTo>
                  <a:lnTo>
                    <a:pt x="36" y="50"/>
                  </a:lnTo>
                  <a:lnTo>
                    <a:pt x="36" y="50"/>
                  </a:lnTo>
                  <a:lnTo>
                    <a:pt x="43" y="49"/>
                  </a:lnTo>
                  <a:lnTo>
                    <a:pt x="47" y="46"/>
                  </a:lnTo>
                  <a:lnTo>
                    <a:pt x="50" y="39"/>
                  </a:lnTo>
                  <a:lnTo>
                    <a:pt x="52" y="33"/>
                  </a:lnTo>
                  <a:lnTo>
                    <a:pt x="52" y="33"/>
                  </a:lnTo>
                  <a:lnTo>
                    <a:pt x="50" y="25"/>
                  </a:lnTo>
                  <a:lnTo>
                    <a:pt x="47" y="20"/>
                  </a:lnTo>
                  <a:lnTo>
                    <a:pt x="43" y="17"/>
                  </a:lnTo>
                  <a:lnTo>
                    <a:pt x="36" y="15"/>
                  </a:lnTo>
                  <a:lnTo>
                    <a:pt x="36" y="15"/>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388" name="Freeform 306"/>
            <p:cNvSpPr>
              <a:spLocks noChangeAspect="1" noEditPoints="1"/>
            </p:cNvSpPr>
            <p:nvPr/>
          </p:nvSpPr>
          <p:spPr bwMode="auto">
            <a:xfrm>
              <a:off x="4275101" y="6134431"/>
              <a:ext cx="216903" cy="283137"/>
            </a:xfrm>
            <a:custGeom>
              <a:avLst/>
              <a:gdLst/>
              <a:ahLst/>
              <a:cxnLst>
                <a:cxn ang="0">
                  <a:pos x="0" y="1"/>
                </a:cxn>
                <a:cxn ang="0">
                  <a:pos x="19" y="1"/>
                </a:cxn>
                <a:cxn ang="0">
                  <a:pos x="19" y="9"/>
                </a:cxn>
                <a:cxn ang="0">
                  <a:pos x="19" y="9"/>
                </a:cxn>
                <a:cxn ang="0">
                  <a:pos x="19" y="9"/>
                </a:cxn>
                <a:cxn ang="0">
                  <a:pos x="22" y="4"/>
                </a:cxn>
                <a:cxn ang="0">
                  <a:pos x="27" y="1"/>
                </a:cxn>
                <a:cxn ang="0">
                  <a:pos x="33" y="0"/>
                </a:cxn>
                <a:cxn ang="0">
                  <a:pos x="39" y="0"/>
                </a:cxn>
                <a:cxn ang="0">
                  <a:pos x="39" y="0"/>
                </a:cxn>
                <a:cxn ang="0">
                  <a:pos x="46" y="0"/>
                </a:cxn>
                <a:cxn ang="0">
                  <a:pos x="52" y="1"/>
                </a:cxn>
                <a:cxn ang="0">
                  <a:pos x="57" y="4"/>
                </a:cxn>
                <a:cxn ang="0">
                  <a:pos x="61" y="7"/>
                </a:cxn>
                <a:cxn ang="0">
                  <a:pos x="65" y="12"/>
                </a:cxn>
                <a:cxn ang="0">
                  <a:pos x="68" y="19"/>
                </a:cxn>
                <a:cxn ang="0">
                  <a:pos x="69" y="25"/>
                </a:cxn>
                <a:cxn ang="0">
                  <a:pos x="69" y="33"/>
                </a:cxn>
                <a:cxn ang="0">
                  <a:pos x="69" y="33"/>
                </a:cxn>
                <a:cxn ang="0">
                  <a:pos x="69" y="39"/>
                </a:cxn>
                <a:cxn ang="0">
                  <a:pos x="68" y="46"/>
                </a:cxn>
                <a:cxn ang="0">
                  <a:pos x="65" y="52"/>
                </a:cxn>
                <a:cxn ang="0">
                  <a:pos x="61" y="57"/>
                </a:cxn>
                <a:cxn ang="0">
                  <a:pos x="57" y="61"/>
                </a:cxn>
                <a:cxn ang="0">
                  <a:pos x="50" y="65"/>
                </a:cxn>
                <a:cxn ang="0">
                  <a:pos x="46" y="66"/>
                </a:cxn>
                <a:cxn ang="0">
                  <a:pos x="38" y="66"/>
                </a:cxn>
                <a:cxn ang="0">
                  <a:pos x="38" y="66"/>
                </a:cxn>
                <a:cxn ang="0">
                  <a:pos x="28" y="65"/>
                </a:cxn>
                <a:cxn ang="0">
                  <a:pos x="23" y="63"/>
                </a:cxn>
                <a:cxn ang="0">
                  <a:pos x="20" y="60"/>
                </a:cxn>
                <a:cxn ang="0">
                  <a:pos x="20" y="60"/>
                </a:cxn>
                <a:cxn ang="0">
                  <a:pos x="20" y="95"/>
                </a:cxn>
                <a:cxn ang="0">
                  <a:pos x="0" y="95"/>
                </a:cxn>
                <a:cxn ang="0">
                  <a:pos x="0" y="1"/>
                </a:cxn>
                <a:cxn ang="0">
                  <a:pos x="34" y="50"/>
                </a:cxn>
                <a:cxn ang="0">
                  <a:pos x="34" y="50"/>
                </a:cxn>
                <a:cxn ang="0">
                  <a:pos x="41" y="49"/>
                </a:cxn>
                <a:cxn ang="0">
                  <a:pos x="46" y="46"/>
                </a:cxn>
                <a:cxn ang="0">
                  <a:pos x="49" y="39"/>
                </a:cxn>
                <a:cxn ang="0">
                  <a:pos x="50" y="33"/>
                </a:cxn>
                <a:cxn ang="0">
                  <a:pos x="50" y="33"/>
                </a:cxn>
                <a:cxn ang="0">
                  <a:pos x="49" y="25"/>
                </a:cxn>
                <a:cxn ang="0">
                  <a:pos x="46" y="20"/>
                </a:cxn>
                <a:cxn ang="0">
                  <a:pos x="41" y="17"/>
                </a:cxn>
                <a:cxn ang="0">
                  <a:pos x="34" y="15"/>
                </a:cxn>
                <a:cxn ang="0">
                  <a:pos x="34" y="15"/>
                </a:cxn>
                <a:cxn ang="0">
                  <a:pos x="28" y="17"/>
                </a:cxn>
                <a:cxn ang="0">
                  <a:pos x="23" y="20"/>
                </a:cxn>
                <a:cxn ang="0">
                  <a:pos x="20" y="25"/>
                </a:cxn>
                <a:cxn ang="0">
                  <a:pos x="19" y="33"/>
                </a:cxn>
                <a:cxn ang="0">
                  <a:pos x="19" y="33"/>
                </a:cxn>
                <a:cxn ang="0">
                  <a:pos x="20" y="39"/>
                </a:cxn>
                <a:cxn ang="0">
                  <a:pos x="23" y="46"/>
                </a:cxn>
                <a:cxn ang="0">
                  <a:pos x="28" y="49"/>
                </a:cxn>
                <a:cxn ang="0">
                  <a:pos x="34" y="50"/>
                </a:cxn>
                <a:cxn ang="0">
                  <a:pos x="34" y="50"/>
                </a:cxn>
              </a:cxnLst>
              <a:rect l="0" t="0" r="r" b="b"/>
              <a:pathLst>
                <a:path w="69" h="95">
                  <a:moveTo>
                    <a:pt x="0" y="1"/>
                  </a:moveTo>
                  <a:lnTo>
                    <a:pt x="19" y="1"/>
                  </a:lnTo>
                  <a:lnTo>
                    <a:pt x="19" y="9"/>
                  </a:lnTo>
                  <a:lnTo>
                    <a:pt x="19" y="9"/>
                  </a:lnTo>
                  <a:lnTo>
                    <a:pt x="19" y="9"/>
                  </a:lnTo>
                  <a:lnTo>
                    <a:pt x="22" y="4"/>
                  </a:lnTo>
                  <a:lnTo>
                    <a:pt x="27" y="1"/>
                  </a:lnTo>
                  <a:lnTo>
                    <a:pt x="33" y="0"/>
                  </a:lnTo>
                  <a:lnTo>
                    <a:pt x="39" y="0"/>
                  </a:lnTo>
                  <a:lnTo>
                    <a:pt x="39" y="0"/>
                  </a:lnTo>
                  <a:lnTo>
                    <a:pt x="46" y="0"/>
                  </a:lnTo>
                  <a:lnTo>
                    <a:pt x="52" y="1"/>
                  </a:lnTo>
                  <a:lnTo>
                    <a:pt x="57" y="4"/>
                  </a:lnTo>
                  <a:lnTo>
                    <a:pt x="61" y="7"/>
                  </a:lnTo>
                  <a:lnTo>
                    <a:pt x="65" y="12"/>
                  </a:lnTo>
                  <a:lnTo>
                    <a:pt x="68" y="19"/>
                  </a:lnTo>
                  <a:lnTo>
                    <a:pt x="69" y="25"/>
                  </a:lnTo>
                  <a:lnTo>
                    <a:pt x="69" y="33"/>
                  </a:lnTo>
                  <a:lnTo>
                    <a:pt x="69" y="33"/>
                  </a:lnTo>
                  <a:lnTo>
                    <a:pt x="69" y="39"/>
                  </a:lnTo>
                  <a:lnTo>
                    <a:pt x="68" y="46"/>
                  </a:lnTo>
                  <a:lnTo>
                    <a:pt x="65" y="52"/>
                  </a:lnTo>
                  <a:lnTo>
                    <a:pt x="61" y="57"/>
                  </a:lnTo>
                  <a:lnTo>
                    <a:pt x="57" y="61"/>
                  </a:lnTo>
                  <a:lnTo>
                    <a:pt x="50" y="65"/>
                  </a:lnTo>
                  <a:lnTo>
                    <a:pt x="46" y="66"/>
                  </a:lnTo>
                  <a:lnTo>
                    <a:pt x="38" y="66"/>
                  </a:lnTo>
                  <a:lnTo>
                    <a:pt x="38" y="66"/>
                  </a:lnTo>
                  <a:lnTo>
                    <a:pt x="28" y="65"/>
                  </a:lnTo>
                  <a:lnTo>
                    <a:pt x="23" y="63"/>
                  </a:lnTo>
                  <a:lnTo>
                    <a:pt x="20" y="60"/>
                  </a:lnTo>
                  <a:lnTo>
                    <a:pt x="20" y="60"/>
                  </a:lnTo>
                  <a:lnTo>
                    <a:pt x="20" y="95"/>
                  </a:lnTo>
                  <a:lnTo>
                    <a:pt x="0" y="95"/>
                  </a:lnTo>
                  <a:lnTo>
                    <a:pt x="0" y="1"/>
                  </a:lnTo>
                  <a:close/>
                  <a:moveTo>
                    <a:pt x="34" y="50"/>
                  </a:moveTo>
                  <a:lnTo>
                    <a:pt x="34" y="50"/>
                  </a:lnTo>
                  <a:lnTo>
                    <a:pt x="41" y="49"/>
                  </a:lnTo>
                  <a:lnTo>
                    <a:pt x="46" y="46"/>
                  </a:lnTo>
                  <a:lnTo>
                    <a:pt x="49" y="39"/>
                  </a:lnTo>
                  <a:lnTo>
                    <a:pt x="50" y="33"/>
                  </a:lnTo>
                  <a:lnTo>
                    <a:pt x="50" y="33"/>
                  </a:lnTo>
                  <a:lnTo>
                    <a:pt x="49" y="25"/>
                  </a:lnTo>
                  <a:lnTo>
                    <a:pt x="46" y="20"/>
                  </a:lnTo>
                  <a:lnTo>
                    <a:pt x="41" y="17"/>
                  </a:lnTo>
                  <a:lnTo>
                    <a:pt x="34" y="15"/>
                  </a:lnTo>
                  <a:lnTo>
                    <a:pt x="34" y="15"/>
                  </a:lnTo>
                  <a:lnTo>
                    <a:pt x="28" y="17"/>
                  </a:lnTo>
                  <a:lnTo>
                    <a:pt x="23" y="20"/>
                  </a:lnTo>
                  <a:lnTo>
                    <a:pt x="20" y="25"/>
                  </a:lnTo>
                  <a:lnTo>
                    <a:pt x="19" y="33"/>
                  </a:lnTo>
                  <a:lnTo>
                    <a:pt x="19" y="33"/>
                  </a:lnTo>
                  <a:lnTo>
                    <a:pt x="20" y="39"/>
                  </a:lnTo>
                  <a:lnTo>
                    <a:pt x="23" y="46"/>
                  </a:lnTo>
                  <a:lnTo>
                    <a:pt x="28" y="49"/>
                  </a:lnTo>
                  <a:lnTo>
                    <a:pt x="34" y="50"/>
                  </a:lnTo>
                  <a:lnTo>
                    <a:pt x="34" y="50"/>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389" name="Freeform 307"/>
            <p:cNvSpPr>
              <a:spLocks noChangeAspect="1"/>
            </p:cNvSpPr>
            <p:nvPr/>
          </p:nvSpPr>
          <p:spPr bwMode="auto">
            <a:xfrm>
              <a:off x="3473766" y="6134431"/>
              <a:ext cx="307279" cy="180726"/>
            </a:xfrm>
            <a:custGeom>
              <a:avLst/>
              <a:gdLst/>
              <a:ahLst/>
              <a:cxnLst>
                <a:cxn ang="0">
                  <a:pos x="0" y="1"/>
                </a:cxn>
                <a:cxn ang="0">
                  <a:pos x="19" y="1"/>
                </a:cxn>
                <a:cxn ang="0">
                  <a:pos x="19" y="9"/>
                </a:cxn>
                <a:cxn ang="0">
                  <a:pos x="19" y="9"/>
                </a:cxn>
                <a:cxn ang="0">
                  <a:pos x="19" y="9"/>
                </a:cxn>
                <a:cxn ang="0">
                  <a:pos x="22" y="6"/>
                </a:cxn>
                <a:cxn ang="0">
                  <a:pos x="27" y="3"/>
                </a:cxn>
                <a:cxn ang="0">
                  <a:pos x="32" y="0"/>
                </a:cxn>
                <a:cxn ang="0">
                  <a:pos x="38" y="0"/>
                </a:cxn>
                <a:cxn ang="0">
                  <a:pos x="38" y="0"/>
                </a:cxn>
                <a:cxn ang="0">
                  <a:pos x="44" y="0"/>
                </a:cxn>
                <a:cxn ang="0">
                  <a:pos x="51" y="3"/>
                </a:cxn>
                <a:cxn ang="0">
                  <a:pos x="55" y="6"/>
                </a:cxn>
                <a:cxn ang="0">
                  <a:pos x="57" y="11"/>
                </a:cxn>
                <a:cxn ang="0">
                  <a:pos x="57" y="11"/>
                </a:cxn>
                <a:cxn ang="0">
                  <a:pos x="57" y="11"/>
                </a:cxn>
                <a:cxn ang="0">
                  <a:pos x="57" y="11"/>
                </a:cxn>
                <a:cxn ang="0">
                  <a:pos x="62" y="6"/>
                </a:cxn>
                <a:cxn ang="0">
                  <a:pos x="67" y="1"/>
                </a:cxn>
                <a:cxn ang="0">
                  <a:pos x="71" y="0"/>
                </a:cxn>
                <a:cxn ang="0">
                  <a:pos x="79" y="0"/>
                </a:cxn>
                <a:cxn ang="0">
                  <a:pos x="79" y="0"/>
                </a:cxn>
                <a:cxn ang="0">
                  <a:pos x="84" y="0"/>
                </a:cxn>
                <a:cxn ang="0">
                  <a:pos x="89" y="1"/>
                </a:cxn>
                <a:cxn ang="0">
                  <a:pos x="94" y="4"/>
                </a:cxn>
                <a:cxn ang="0">
                  <a:pos x="97" y="7"/>
                </a:cxn>
                <a:cxn ang="0">
                  <a:pos x="100" y="15"/>
                </a:cxn>
                <a:cxn ang="0">
                  <a:pos x="101" y="27"/>
                </a:cxn>
                <a:cxn ang="0">
                  <a:pos x="101" y="65"/>
                </a:cxn>
                <a:cxn ang="0">
                  <a:pos x="81" y="65"/>
                </a:cxn>
                <a:cxn ang="0">
                  <a:pos x="81" y="28"/>
                </a:cxn>
                <a:cxn ang="0">
                  <a:pos x="81" y="28"/>
                </a:cxn>
                <a:cxn ang="0">
                  <a:pos x="81" y="23"/>
                </a:cxn>
                <a:cxn ang="0">
                  <a:pos x="79" y="20"/>
                </a:cxn>
                <a:cxn ang="0">
                  <a:pos x="76" y="17"/>
                </a:cxn>
                <a:cxn ang="0">
                  <a:pos x="71" y="17"/>
                </a:cxn>
                <a:cxn ang="0">
                  <a:pos x="71" y="17"/>
                </a:cxn>
                <a:cxn ang="0">
                  <a:pos x="67" y="17"/>
                </a:cxn>
                <a:cxn ang="0">
                  <a:pos x="63" y="20"/>
                </a:cxn>
                <a:cxn ang="0">
                  <a:pos x="62" y="25"/>
                </a:cxn>
                <a:cxn ang="0">
                  <a:pos x="60" y="31"/>
                </a:cxn>
                <a:cxn ang="0">
                  <a:pos x="60" y="65"/>
                </a:cxn>
                <a:cxn ang="0">
                  <a:pos x="40" y="65"/>
                </a:cxn>
                <a:cxn ang="0">
                  <a:pos x="40" y="31"/>
                </a:cxn>
                <a:cxn ang="0">
                  <a:pos x="40" y="31"/>
                </a:cxn>
                <a:cxn ang="0">
                  <a:pos x="40" y="27"/>
                </a:cxn>
                <a:cxn ang="0">
                  <a:pos x="40" y="22"/>
                </a:cxn>
                <a:cxn ang="0">
                  <a:pos x="36" y="19"/>
                </a:cxn>
                <a:cxn ang="0">
                  <a:pos x="33" y="17"/>
                </a:cxn>
                <a:cxn ang="0">
                  <a:pos x="32" y="17"/>
                </a:cxn>
                <a:cxn ang="0">
                  <a:pos x="32" y="17"/>
                </a:cxn>
                <a:cxn ang="0">
                  <a:pos x="27" y="17"/>
                </a:cxn>
                <a:cxn ang="0">
                  <a:pos x="22" y="20"/>
                </a:cxn>
                <a:cxn ang="0">
                  <a:pos x="21" y="25"/>
                </a:cxn>
                <a:cxn ang="0">
                  <a:pos x="19" y="31"/>
                </a:cxn>
                <a:cxn ang="0">
                  <a:pos x="19" y="65"/>
                </a:cxn>
                <a:cxn ang="0">
                  <a:pos x="0" y="65"/>
                </a:cxn>
                <a:cxn ang="0">
                  <a:pos x="0" y="1"/>
                </a:cxn>
              </a:cxnLst>
              <a:rect l="0" t="0" r="r" b="b"/>
              <a:pathLst>
                <a:path w="101" h="65">
                  <a:moveTo>
                    <a:pt x="0" y="1"/>
                  </a:moveTo>
                  <a:lnTo>
                    <a:pt x="19" y="1"/>
                  </a:lnTo>
                  <a:lnTo>
                    <a:pt x="19" y="9"/>
                  </a:lnTo>
                  <a:lnTo>
                    <a:pt x="19" y="9"/>
                  </a:lnTo>
                  <a:lnTo>
                    <a:pt x="19" y="9"/>
                  </a:lnTo>
                  <a:lnTo>
                    <a:pt x="22" y="6"/>
                  </a:lnTo>
                  <a:lnTo>
                    <a:pt x="27" y="3"/>
                  </a:lnTo>
                  <a:lnTo>
                    <a:pt x="32" y="0"/>
                  </a:lnTo>
                  <a:lnTo>
                    <a:pt x="38" y="0"/>
                  </a:lnTo>
                  <a:lnTo>
                    <a:pt x="38" y="0"/>
                  </a:lnTo>
                  <a:lnTo>
                    <a:pt x="44" y="0"/>
                  </a:lnTo>
                  <a:lnTo>
                    <a:pt x="51" y="3"/>
                  </a:lnTo>
                  <a:lnTo>
                    <a:pt x="55" y="6"/>
                  </a:lnTo>
                  <a:lnTo>
                    <a:pt x="57" y="11"/>
                  </a:lnTo>
                  <a:lnTo>
                    <a:pt x="57" y="11"/>
                  </a:lnTo>
                  <a:lnTo>
                    <a:pt x="57" y="11"/>
                  </a:lnTo>
                  <a:lnTo>
                    <a:pt x="57" y="11"/>
                  </a:lnTo>
                  <a:lnTo>
                    <a:pt x="62" y="6"/>
                  </a:lnTo>
                  <a:lnTo>
                    <a:pt x="67" y="1"/>
                  </a:lnTo>
                  <a:lnTo>
                    <a:pt x="71" y="0"/>
                  </a:lnTo>
                  <a:lnTo>
                    <a:pt x="79" y="0"/>
                  </a:lnTo>
                  <a:lnTo>
                    <a:pt x="79" y="0"/>
                  </a:lnTo>
                  <a:lnTo>
                    <a:pt x="84" y="0"/>
                  </a:lnTo>
                  <a:lnTo>
                    <a:pt x="89" y="1"/>
                  </a:lnTo>
                  <a:lnTo>
                    <a:pt x="94" y="4"/>
                  </a:lnTo>
                  <a:lnTo>
                    <a:pt x="97" y="7"/>
                  </a:lnTo>
                  <a:lnTo>
                    <a:pt x="100" y="15"/>
                  </a:lnTo>
                  <a:lnTo>
                    <a:pt x="101" y="27"/>
                  </a:lnTo>
                  <a:lnTo>
                    <a:pt x="101" y="65"/>
                  </a:lnTo>
                  <a:lnTo>
                    <a:pt x="81" y="65"/>
                  </a:lnTo>
                  <a:lnTo>
                    <a:pt x="81" y="28"/>
                  </a:lnTo>
                  <a:lnTo>
                    <a:pt x="81" y="28"/>
                  </a:lnTo>
                  <a:lnTo>
                    <a:pt x="81" y="23"/>
                  </a:lnTo>
                  <a:lnTo>
                    <a:pt x="79" y="20"/>
                  </a:lnTo>
                  <a:lnTo>
                    <a:pt x="76" y="17"/>
                  </a:lnTo>
                  <a:lnTo>
                    <a:pt x="71" y="17"/>
                  </a:lnTo>
                  <a:lnTo>
                    <a:pt x="71" y="17"/>
                  </a:lnTo>
                  <a:lnTo>
                    <a:pt x="67" y="17"/>
                  </a:lnTo>
                  <a:lnTo>
                    <a:pt x="63" y="20"/>
                  </a:lnTo>
                  <a:lnTo>
                    <a:pt x="62" y="25"/>
                  </a:lnTo>
                  <a:lnTo>
                    <a:pt x="60" y="31"/>
                  </a:lnTo>
                  <a:lnTo>
                    <a:pt x="60" y="65"/>
                  </a:lnTo>
                  <a:lnTo>
                    <a:pt x="40" y="65"/>
                  </a:lnTo>
                  <a:lnTo>
                    <a:pt x="40" y="31"/>
                  </a:lnTo>
                  <a:lnTo>
                    <a:pt x="40" y="31"/>
                  </a:lnTo>
                  <a:lnTo>
                    <a:pt x="40" y="27"/>
                  </a:lnTo>
                  <a:lnTo>
                    <a:pt x="40" y="22"/>
                  </a:lnTo>
                  <a:lnTo>
                    <a:pt x="36" y="19"/>
                  </a:lnTo>
                  <a:lnTo>
                    <a:pt x="33" y="17"/>
                  </a:lnTo>
                  <a:lnTo>
                    <a:pt x="32" y="17"/>
                  </a:lnTo>
                  <a:lnTo>
                    <a:pt x="32" y="17"/>
                  </a:lnTo>
                  <a:lnTo>
                    <a:pt x="27" y="17"/>
                  </a:lnTo>
                  <a:lnTo>
                    <a:pt x="22" y="20"/>
                  </a:lnTo>
                  <a:lnTo>
                    <a:pt x="21" y="25"/>
                  </a:lnTo>
                  <a:lnTo>
                    <a:pt x="19" y="31"/>
                  </a:lnTo>
                  <a:lnTo>
                    <a:pt x="19" y="65"/>
                  </a:lnTo>
                  <a:lnTo>
                    <a:pt x="0" y="65"/>
                  </a:lnTo>
                  <a:lnTo>
                    <a:pt x="0" y="1"/>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390" name="Freeform 308"/>
            <p:cNvSpPr>
              <a:spLocks noChangeAspect="1"/>
            </p:cNvSpPr>
            <p:nvPr/>
          </p:nvSpPr>
          <p:spPr bwMode="auto">
            <a:xfrm>
              <a:off x="3991922" y="6134431"/>
              <a:ext cx="180752" cy="198799"/>
            </a:xfrm>
            <a:custGeom>
              <a:avLst/>
              <a:gdLst/>
              <a:ahLst/>
              <a:cxnLst>
                <a:cxn ang="0">
                  <a:pos x="62" y="64"/>
                </a:cxn>
                <a:cxn ang="0">
                  <a:pos x="43" y="64"/>
                </a:cxn>
                <a:cxn ang="0">
                  <a:pos x="43" y="56"/>
                </a:cxn>
                <a:cxn ang="0">
                  <a:pos x="43" y="56"/>
                </a:cxn>
                <a:cxn ang="0">
                  <a:pos x="43" y="56"/>
                </a:cxn>
                <a:cxn ang="0">
                  <a:pos x="40" y="59"/>
                </a:cxn>
                <a:cxn ang="0">
                  <a:pos x="35" y="62"/>
                </a:cxn>
                <a:cxn ang="0">
                  <a:pos x="30" y="65"/>
                </a:cxn>
                <a:cxn ang="0">
                  <a:pos x="24" y="65"/>
                </a:cxn>
                <a:cxn ang="0">
                  <a:pos x="24" y="65"/>
                </a:cxn>
                <a:cxn ang="0">
                  <a:pos x="17" y="65"/>
                </a:cxn>
                <a:cxn ang="0">
                  <a:pos x="13" y="64"/>
                </a:cxn>
                <a:cxn ang="0">
                  <a:pos x="8" y="62"/>
                </a:cxn>
                <a:cxn ang="0">
                  <a:pos x="5" y="57"/>
                </a:cxn>
                <a:cxn ang="0">
                  <a:pos x="3" y="54"/>
                </a:cxn>
                <a:cxn ang="0">
                  <a:pos x="0" y="49"/>
                </a:cxn>
                <a:cxn ang="0">
                  <a:pos x="0" y="37"/>
                </a:cxn>
                <a:cxn ang="0">
                  <a:pos x="0" y="0"/>
                </a:cxn>
                <a:cxn ang="0">
                  <a:pos x="19" y="0"/>
                </a:cxn>
                <a:cxn ang="0">
                  <a:pos x="19" y="35"/>
                </a:cxn>
                <a:cxn ang="0">
                  <a:pos x="19" y="35"/>
                </a:cxn>
                <a:cxn ang="0">
                  <a:pos x="19" y="40"/>
                </a:cxn>
                <a:cxn ang="0">
                  <a:pos x="21" y="45"/>
                </a:cxn>
                <a:cxn ang="0">
                  <a:pos x="24" y="48"/>
                </a:cxn>
                <a:cxn ang="0">
                  <a:pos x="30" y="49"/>
                </a:cxn>
                <a:cxn ang="0">
                  <a:pos x="30" y="49"/>
                </a:cxn>
                <a:cxn ang="0">
                  <a:pos x="35" y="48"/>
                </a:cxn>
                <a:cxn ang="0">
                  <a:pos x="40" y="45"/>
                </a:cxn>
                <a:cxn ang="0">
                  <a:pos x="41" y="40"/>
                </a:cxn>
                <a:cxn ang="0">
                  <a:pos x="41" y="33"/>
                </a:cxn>
                <a:cxn ang="0">
                  <a:pos x="41" y="0"/>
                </a:cxn>
                <a:cxn ang="0">
                  <a:pos x="62" y="0"/>
                </a:cxn>
                <a:cxn ang="0">
                  <a:pos x="62" y="64"/>
                </a:cxn>
              </a:cxnLst>
              <a:rect l="0" t="0" r="r" b="b"/>
              <a:pathLst>
                <a:path w="62" h="65">
                  <a:moveTo>
                    <a:pt x="62" y="64"/>
                  </a:moveTo>
                  <a:lnTo>
                    <a:pt x="43" y="64"/>
                  </a:lnTo>
                  <a:lnTo>
                    <a:pt x="43" y="56"/>
                  </a:lnTo>
                  <a:lnTo>
                    <a:pt x="43" y="56"/>
                  </a:lnTo>
                  <a:lnTo>
                    <a:pt x="43" y="56"/>
                  </a:lnTo>
                  <a:lnTo>
                    <a:pt x="40" y="59"/>
                  </a:lnTo>
                  <a:lnTo>
                    <a:pt x="35" y="62"/>
                  </a:lnTo>
                  <a:lnTo>
                    <a:pt x="30" y="65"/>
                  </a:lnTo>
                  <a:lnTo>
                    <a:pt x="24" y="65"/>
                  </a:lnTo>
                  <a:lnTo>
                    <a:pt x="24" y="65"/>
                  </a:lnTo>
                  <a:lnTo>
                    <a:pt x="17" y="65"/>
                  </a:lnTo>
                  <a:lnTo>
                    <a:pt x="13" y="64"/>
                  </a:lnTo>
                  <a:lnTo>
                    <a:pt x="8" y="62"/>
                  </a:lnTo>
                  <a:lnTo>
                    <a:pt x="5" y="57"/>
                  </a:lnTo>
                  <a:lnTo>
                    <a:pt x="3" y="54"/>
                  </a:lnTo>
                  <a:lnTo>
                    <a:pt x="0" y="49"/>
                  </a:lnTo>
                  <a:lnTo>
                    <a:pt x="0" y="37"/>
                  </a:lnTo>
                  <a:lnTo>
                    <a:pt x="0" y="0"/>
                  </a:lnTo>
                  <a:lnTo>
                    <a:pt x="19" y="0"/>
                  </a:lnTo>
                  <a:lnTo>
                    <a:pt x="19" y="35"/>
                  </a:lnTo>
                  <a:lnTo>
                    <a:pt x="19" y="35"/>
                  </a:lnTo>
                  <a:lnTo>
                    <a:pt x="19" y="40"/>
                  </a:lnTo>
                  <a:lnTo>
                    <a:pt x="21" y="45"/>
                  </a:lnTo>
                  <a:lnTo>
                    <a:pt x="24" y="48"/>
                  </a:lnTo>
                  <a:lnTo>
                    <a:pt x="30" y="49"/>
                  </a:lnTo>
                  <a:lnTo>
                    <a:pt x="30" y="49"/>
                  </a:lnTo>
                  <a:lnTo>
                    <a:pt x="35" y="48"/>
                  </a:lnTo>
                  <a:lnTo>
                    <a:pt x="40" y="45"/>
                  </a:lnTo>
                  <a:lnTo>
                    <a:pt x="41" y="40"/>
                  </a:lnTo>
                  <a:lnTo>
                    <a:pt x="41" y="33"/>
                  </a:lnTo>
                  <a:lnTo>
                    <a:pt x="41" y="0"/>
                  </a:lnTo>
                  <a:lnTo>
                    <a:pt x="62" y="0"/>
                  </a:lnTo>
                  <a:lnTo>
                    <a:pt x="62" y="64"/>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391" name="Freeform 309"/>
            <p:cNvSpPr>
              <a:spLocks noChangeAspect="1"/>
            </p:cNvSpPr>
            <p:nvPr/>
          </p:nvSpPr>
          <p:spPr bwMode="auto">
            <a:xfrm>
              <a:off x="6251327" y="6134431"/>
              <a:ext cx="186777" cy="198799"/>
            </a:xfrm>
            <a:custGeom>
              <a:avLst/>
              <a:gdLst/>
              <a:ahLst/>
              <a:cxnLst>
                <a:cxn ang="0">
                  <a:pos x="62" y="64"/>
                </a:cxn>
                <a:cxn ang="0">
                  <a:pos x="43" y="64"/>
                </a:cxn>
                <a:cxn ang="0">
                  <a:pos x="43" y="56"/>
                </a:cxn>
                <a:cxn ang="0">
                  <a:pos x="43" y="56"/>
                </a:cxn>
                <a:cxn ang="0">
                  <a:pos x="43" y="56"/>
                </a:cxn>
                <a:cxn ang="0">
                  <a:pos x="40" y="59"/>
                </a:cxn>
                <a:cxn ang="0">
                  <a:pos x="35" y="62"/>
                </a:cxn>
                <a:cxn ang="0">
                  <a:pos x="30" y="65"/>
                </a:cxn>
                <a:cxn ang="0">
                  <a:pos x="24" y="65"/>
                </a:cxn>
                <a:cxn ang="0">
                  <a:pos x="24" y="65"/>
                </a:cxn>
                <a:cxn ang="0">
                  <a:pos x="18" y="65"/>
                </a:cxn>
                <a:cxn ang="0">
                  <a:pos x="13" y="64"/>
                </a:cxn>
                <a:cxn ang="0">
                  <a:pos x="10" y="62"/>
                </a:cxn>
                <a:cxn ang="0">
                  <a:pos x="7" y="57"/>
                </a:cxn>
                <a:cxn ang="0">
                  <a:pos x="3" y="54"/>
                </a:cxn>
                <a:cxn ang="0">
                  <a:pos x="2" y="49"/>
                </a:cxn>
                <a:cxn ang="0">
                  <a:pos x="0" y="37"/>
                </a:cxn>
                <a:cxn ang="0">
                  <a:pos x="0" y="0"/>
                </a:cxn>
                <a:cxn ang="0">
                  <a:pos x="19" y="0"/>
                </a:cxn>
                <a:cxn ang="0">
                  <a:pos x="19" y="35"/>
                </a:cxn>
                <a:cxn ang="0">
                  <a:pos x="19" y="35"/>
                </a:cxn>
                <a:cxn ang="0">
                  <a:pos x="21" y="40"/>
                </a:cxn>
                <a:cxn ang="0">
                  <a:pos x="22" y="45"/>
                </a:cxn>
                <a:cxn ang="0">
                  <a:pos x="26" y="48"/>
                </a:cxn>
                <a:cxn ang="0">
                  <a:pos x="30" y="49"/>
                </a:cxn>
                <a:cxn ang="0">
                  <a:pos x="30" y="49"/>
                </a:cxn>
                <a:cxn ang="0">
                  <a:pos x="37" y="48"/>
                </a:cxn>
                <a:cxn ang="0">
                  <a:pos x="40" y="45"/>
                </a:cxn>
                <a:cxn ang="0">
                  <a:pos x="41" y="40"/>
                </a:cxn>
                <a:cxn ang="0">
                  <a:pos x="43" y="33"/>
                </a:cxn>
                <a:cxn ang="0">
                  <a:pos x="43" y="0"/>
                </a:cxn>
                <a:cxn ang="0">
                  <a:pos x="62" y="0"/>
                </a:cxn>
                <a:cxn ang="0">
                  <a:pos x="62" y="64"/>
                </a:cxn>
              </a:cxnLst>
              <a:rect l="0" t="0" r="r" b="b"/>
              <a:pathLst>
                <a:path w="62" h="65">
                  <a:moveTo>
                    <a:pt x="62" y="64"/>
                  </a:moveTo>
                  <a:lnTo>
                    <a:pt x="43" y="64"/>
                  </a:lnTo>
                  <a:lnTo>
                    <a:pt x="43" y="56"/>
                  </a:lnTo>
                  <a:lnTo>
                    <a:pt x="43" y="56"/>
                  </a:lnTo>
                  <a:lnTo>
                    <a:pt x="43" y="56"/>
                  </a:lnTo>
                  <a:lnTo>
                    <a:pt x="40" y="59"/>
                  </a:lnTo>
                  <a:lnTo>
                    <a:pt x="35" y="62"/>
                  </a:lnTo>
                  <a:lnTo>
                    <a:pt x="30" y="65"/>
                  </a:lnTo>
                  <a:lnTo>
                    <a:pt x="24" y="65"/>
                  </a:lnTo>
                  <a:lnTo>
                    <a:pt x="24" y="65"/>
                  </a:lnTo>
                  <a:lnTo>
                    <a:pt x="18" y="65"/>
                  </a:lnTo>
                  <a:lnTo>
                    <a:pt x="13" y="64"/>
                  </a:lnTo>
                  <a:lnTo>
                    <a:pt x="10" y="62"/>
                  </a:lnTo>
                  <a:lnTo>
                    <a:pt x="7" y="57"/>
                  </a:lnTo>
                  <a:lnTo>
                    <a:pt x="3" y="54"/>
                  </a:lnTo>
                  <a:lnTo>
                    <a:pt x="2" y="49"/>
                  </a:lnTo>
                  <a:lnTo>
                    <a:pt x="0" y="37"/>
                  </a:lnTo>
                  <a:lnTo>
                    <a:pt x="0" y="0"/>
                  </a:lnTo>
                  <a:lnTo>
                    <a:pt x="19" y="0"/>
                  </a:lnTo>
                  <a:lnTo>
                    <a:pt x="19" y="35"/>
                  </a:lnTo>
                  <a:lnTo>
                    <a:pt x="19" y="35"/>
                  </a:lnTo>
                  <a:lnTo>
                    <a:pt x="21" y="40"/>
                  </a:lnTo>
                  <a:lnTo>
                    <a:pt x="22" y="45"/>
                  </a:lnTo>
                  <a:lnTo>
                    <a:pt x="26" y="48"/>
                  </a:lnTo>
                  <a:lnTo>
                    <a:pt x="30" y="49"/>
                  </a:lnTo>
                  <a:lnTo>
                    <a:pt x="30" y="49"/>
                  </a:lnTo>
                  <a:lnTo>
                    <a:pt x="37" y="48"/>
                  </a:lnTo>
                  <a:lnTo>
                    <a:pt x="40" y="45"/>
                  </a:lnTo>
                  <a:lnTo>
                    <a:pt x="41" y="40"/>
                  </a:lnTo>
                  <a:lnTo>
                    <a:pt x="43" y="33"/>
                  </a:lnTo>
                  <a:lnTo>
                    <a:pt x="43" y="0"/>
                  </a:lnTo>
                  <a:lnTo>
                    <a:pt x="62" y="0"/>
                  </a:lnTo>
                  <a:lnTo>
                    <a:pt x="62" y="64"/>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392" name="Freeform 310"/>
            <p:cNvSpPr>
              <a:spLocks noChangeAspect="1"/>
            </p:cNvSpPr>
            <p:nvPr/>
          </p:nvSpPr>
          <p:spPr bwMode="auto">
            <a:xfrm>
              <a:off x="5763296" y="6134431"/>
              <a:ext cx="180752" cy="198799"/>
            </a:xfrm>
            <a:custGeom>
              <a:avLst/>
              <a:gdLst/>
              <a:ahLst/>
              <a:cxnLst>
                <a:cxn ang="0">
                  <a:pos x="62" y="64"/>
                </a:cxn>
                <a:cxn ang="0">
                  <a:pos x="43" y="64"/>
                </a:cxn>
                <a:cxn ang="0">
                  <a:pos x="43" y="56"/>
                </a:cxn>
                <a:cxn ang="0">
                  <a:pos x="43" y="56"/>
                </a:cxn>
                <a:cxn ang="0">
                  <a:pos x="43" y="56"/>
                </a:cxn>
                <a:cxn ang="0">
                  <a:pos x="40" y="59"/>
                </a:cxn>
                <a:cxn ang="0">
                  <a:pos x="36" y="62"/>
                </a:cxn>
                <a:cxn ang="0">
                  <a:pos x="30" y="65"/>
                </a:cxn>
                <a:cxn ang="0">
                  <a:pos x="24" y="65"/>
                </a:cxn>
                <a:cxn ang="0">
                  <a:pos x="24" y="65"/>
                </a:cxn>
                <a:cxn ang="0">
                  <a:pos x="19" y="65"/>
                </a:cxn>
                <a:cxn ang="0">
                  <a:pos x="14" y="64"/>
                </a:cxn>
                <a:cxn ang="0">
                  <a:pos x="9" y="62"/>
                </a:cxn>
                <a:cxn ang="0">
                  <a:pos x="6" y="57"/>
                </a:cxn>
                <a:cxn ang="0">
                  <a:pos x="3" y="54"/>
                </a:cxn>
                <a:cxn ang="0">
                  <a:pos x="1" y="49"/>
                </a:cxn>
                <a:cxn ang="0">
                  <a:pos x="0" y="37"/>
                </a:cxn>
                <a:cxn ang="0">
                  <a:pos x="0" y="0"/>
                </a:cxn>
                <a:cxn ang="0">
                  <a:pos x="20" y="0"/>
                </a:cxn>
                <a:cxn ang="0">
                  <a:pos x="20" y="35"/>
                </a:cxn>
                <a:cxn ang="0">
                  <a:pos x="20" y="35"/>
                </a:cxn>
                <a:cxn ang="0">
                  <a:pos x="20" y="40"/>
                </a:cxn>
                <a:cxn ang="0">
                  <a:pos x="22" y="45"/>
                </a:cxn>
                <a:cxn ang="0">
                  <a:pos x="25" y="48"/>
                </a:cxn>
                <a:cxn ang="0">
                  <a:pos x="30" y="49"/>
                </a:cxn>
                <a:cxn ang="0">
                  <a:pos x="30" y="49"/>
                </a:cxn>
                <a:cxn ang="0">
                  <a:pos x="36" y="48"/>
                </a:cxn>
                <a:cxn ang="0">
                  <a:pos x="40" y="45"/>
                </a:cxn>
                <a:cxn ang="0">
                  <a:pos x="41" y="40"/>
                </a:cxn>
                <a:cxn ang="0">
                  <a:pos x="43" y="33"/>
                </a:cxn>
                <a:cxn ang="0">
                  <a:pos x="43" y="0"/>
                </a:cxn>
                <a:cxn ang="0">
                  <a:pos x="62" y="0"/>
                </a:cxn>
                <a:cxn ang="0">
                  <a:pos x="62" y="64"/>
                </a:cxn>
              </a:cxnLst>
              <a:rect l="0" t="0" r="r" b="b"/>
              <a:pathLst>
                <a:path w="62" h="65">
                  <a:moveTo>
                    <a:pt x="62" y="64"/>
                  </a:moveTo>
                  <a:lnTo>
                    <a:pt x="43" y="64"/>
                  </a:lnTo>
                  <a:lnTo>
                    <a:pt x="43" y="56"/>
                  </a:lnTo>
                  <a:lnTo>
                    <a:pt x="43" y="56"/>
                  </a:lnTo>
                  <a:lnTo>
                    <a:pt x="43" y="56"/>
                  </a:lnTo>
                  <a:lnTo>
                    <a:pt x="40" y="59"/>
                  </a:lnTo>
                  <a:lnTo>
                    <a:pt x="36" y="62"/>
                  </a:lnTo>
                  <a:lnTo>
                    <a:pt x="30" y="65"/>
                  </a:lnTo>
                  <a:lnTo>
                    <a:pt x="24" y="65"/>
                  </a:lnTo>
                  <a:lnTo>
                    <a:pt x="24" y="65"/>
                  </a:lnTo>
                  <a:lnTo>
                    <a:pt x="19" y="65"/>
                  </a:lnTo>
                  <a:lnTo>
                    <a:pt x="14" y="64"/>
                  </a:lnTo>
                  <a:lnTo>
                    <a:pt x="9" y="62"/>
                  </a:lnTo>
                  <a:lnTo>
                    <a:pt x="6" y="57"/>
                  </a:lnTo>
                  <a:lnTo>
                    <a:pt x="3" y="54"/>
                  </a:lnTo>
                  <a:lnTo>
                    <a:pt x="1" y="49"/>
                  </a:lnTo>
                  <a:lnTo>
                    <a:pt x="0" y="37"/>
                  </a:lnTo>
                  <a:lnTo>
                    <a:pt x="0" y="0"/>
                  </a:lnTo>
                  <a:lnTo>
                    <a:pt x="20" y="0"/>
                  </a:lnTo>
                  <a:lnTo>
                    <a:pt x="20" y="35"/>
                  </a:lnTo>
                  <a:lnTo>
                    <a:pt x="20" y="35"/>
                  </a:lnTo>
                  <a:lnTo>
                    <a:pt x="20" y="40"/>
                  </a:lnTo>
                  <a:lnTo>
                    <a:pt x="22" y="45"/>
                  </a:lnTo>
                  <a:lnTo>
                    <a:pt x="25" y="48"/>
                  </a:lnTo>
                  <a:lnTo>
                    <a:pt x="30" y="49"/>
                  </a:lnTo>
                  <a:lnTo>
                    <a:pt x="30" y="49"/>
                  </a:lnTo>
                  <a:lnTo>
                    <a:pt x="36" y="48"/>
                  </a:lnTo>
                  <a:lnTo>
                    <a:pt x="40" y="45"/>
                  </a:lnTo>
                  <a:lnTo>
                    <a:pt x="41" y="40"/>
                  </a:lnTo>
                  <a:lnTo>
                    <a:pt x="43" y="33"/>
                  </a:lnTo>
                  <a:lnTo>
                    <a:pt x="43" y="0"/>
                  </a:lnTo>
                  <a:lnTo>
                    <a:pt x="62" y="0"/>
                  </a:lnTo>
                  <a:lnTo>
                    <a:pt x="62" y="64"/>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393" name="Freeform 311"/>
            <p:cNvSpPr>
              <a:spLocks noChangeAspect="1"/>
            </p:cNvSpPr>
            <p:nvPr/>
          </p:nvSpPr>
          <p:spPr bwMode="auto">
            <a:xfrm>
              <a:off x="4889659" y="6032019"/>
              <a:ext cx="180752" cy="295186"/>
            </a:xfrm>
            <a:custGeom>
              <a:avLst/>
              <a:gdLst/>
              <a:ahLst/>
              <a:cxnLst>
                <a:cxn ang="0">
                  <a:pos x="21" y="0"/>
                </a:cxn>
                <a:cxn ang="0">
                  <a:pos x="21" y="44"/>
                </a:cxn>
                <a:cxn ang="0">
                  <a:pos x="21" y="44"/>
                </a:cxn>
                <a:cxn ang="0">
                  <a:pos x="21" y="44"/>
                </a:cxn>
                <a:cxn ang="0">
                  <a:pos x="24" y="41"/>
                </a:cxn>
                <a:cxn ang="0">
                  <a:pos x="29" y="36"/>
                </a:cxn>
                <a:cxn ang="0">
                  <a:pos x="33" y="35"/>
                </a:cxn>
                <a:cxn ang="0">
                  <a:pos x="40" y="35"/>
                </a:cxn>
                <a:cxn ang="0">
                  <a:pos x="40" y="35"/>
                </a:cxn>
                <a:cxn ang="0">
                  <a:pos x="46" y="35"/>
                </a:cxn>
                <a:cxn ang="0">
                  <a:pos x="51" y="36"/>
                </a:cxn>
                <a:cxn ang="0">
                  <a:pos x="54" y="39"/>
                </a:cxn>
                <a:cxn ang="0">
                  <a:pos x="57" y="42"/>
                </a:cxn>
                <a:cxn ang="0">
                  <a:pos x="60" y="47"/>
                </a:cxn>
                <a:cxn ang="0">
                  <a:pos x="62" y="52"/>
                </a:cxn>
                <a:cxn ang="0">
                  <a:pos x="62" y="65"/>
                </a:cxn>
                <a:cxn ang="0">
                  <a:pos x="62" y="100"/>
                </a:cxn>
                <a:cxn ang="0">
                  <a:pos x="41" y="100"/>
                </a:cxn>
                <a:cxn ang="0">
                  <a:pos x="41" y="68"/>
                </a:cxn>
                <a:cxn ang="0">
                  <a:pos x="41" y="68"/>
                </a:cxn>
                <a:cxn ang="0">
                  <a:pos x="41" y="63"/>
                </a:cxn>
                <a:cxn ang="0">
                  <a:pos x="41" y="57"/>
                </a:cxn>
                <a:cxn ang="0">
                  <a:pos x="38" y="54"/>
                </a:cxn>
                <a:cxn ang="0">
                  <a:pos x="35" y="52"/>
                </a:cxn>
                <a:cxn ang="0">
                  <a:pos x="32" y="52"/>
                </a:cxn>
                <a:cxn ang="0">
                  <a:pos x="32" y="52"/>
                </a:cxn>
                <a:cxn ang="0">
                  <a:pos x="27" y="52"/>
                </a:cxn>
                <a:cxn ang="0">
                  <a:pos x="22" y="55"/>
                </a:cxn>
                <a:cxn ang="0">
                  <a:pos x="21" y="62"/>
                </a:cxn>
                <a:cxn ang="0">
                  <a:pos x="21" y="68"/>
                </a:cxn>
                <a:cxn ang="0">
                  <a:pos x="21" y="100"/>
                </a:cxn>
                <a:cxn ang="0">
                  <a:pos x="0" y="100"/>
                </a:cxn>
                <a:cxn ang="0">
                  <a:pos x="0" y="0"/>
                </a:cxn>
                <a:cxn ang="0">
                  <a:pos x="21" y="0"/>
                </a:cxn>
              </a:cxnLst>
              <a:rect l="0" t="0" r="r" b="b"/>
              <a:pathLst>
                <a:path w="62" h="100">
                  <a:moveTo>
                    <a:pt x="21" y="0"/>
                  </a:moveTo>
                  <a:lnTo>
                    <a:pt x="21" y="44"/>
                  </a:lnTo>
                  <a:lnTo>
                    <a:pt x="21" y="44"/>
                  </a:lnTo>
                  <a:lnTo>
                    <a:pt x="21" y="44"/>
                  </a:lnTo>
                  <a:lnTo>
                    <a:pt x="24" y="41"/>
                  </a:lnTo>
                  <a:lnTo>
                    <a:pt x="29" y="36"/>
                  </a:lnTo>
                  <a:lnTo>
                    <a:pt x="33" y="35"/>
                  </a:lnTo>
                  <a:lnTo>
                    <a:pt x="40" y="35"/>
                  </a:lnTo>
                  <a:lnTo>
                    <a:pt x="40" y="35"/>
                  </a:lnTo>
                  <a:lnTo>
                    <a:pt x="46" y="35"/>
                  </a:lnTo>
                  <a:lnTo>
                    <a:pt x="51" y="36"/>
                  </a:lnTo>
                  <a:lnTo>
                    <a:pt x="54" y="39"/>
                  </a:lnTo>
                  <a:lnTo>
                    <a:pt x="57" y="42"/>
                  </a:lnTo>
                  <a:lnTo>
                    <a:pt x="60" y="47"/>
                  </a:lnTo>
                  <a:lnTo>
                    <a:pt x="62" y="52"/>
                  </a:lnTo>
                  <a:lnTo>
                    <a:pt x="62" y="65"/>
                  </a:lnTo>
                  <a:lnTo>
                    <a:pt x="62" y="100"/>
                  </a:lnTo>
                  <a:lnTo>
                    <a:pt x="41" y="100"/>
                  </a:lnTo>
                  <a:lnTo>
                    <a:pt x="41" y="68"/>
                  </a:lnTo>
                  <a:lnTo>
                    <a:pt x="41" y="68"/>
                  </a:lnTo>
                  <a:lnTo>
                    <a:pt x="41" y="63"/>
                  </a:lnTo>
                  <a:lnTo>
                    <a:pt x="41" y="57"/>
                  </a:lnTo>
                  <a:lnTo>
                    <a:pt x="38" y="54"/>
                  </a:lnTo>
                  <a:lnTo>
                    <a:pt x="35" y="52"/>
                  </a:lnTo>
                  <a:lnTo>
                    <a:pt x="32" y="52"/>
                  </a:lnTo>
                  <a:lnTo>
                    <a:pt x="32" y="52"/>
                  </a:lnTo>
                  <a:lnTo>
                    <a:pt x="27" y="52"/>
                  </a:lnTo>
                  <a:lnTo>
                    <a:pt x="22" y="55"/>
                  </a:lnTo>
                  <a:lnTo>
                    <a:pt x="21" y="62"/>
                  </a:lnTo>
                  <a:lnTo>
                    <a:pt x="21" y="68"/>
                  </a:lnTo>
                  <a:lnTo>
                    <a:pt x="21" y="100"/>
                  </a:lnTo>
                  <a:lnTo>
                    <a:pt x="0" y="100"/>
                  </a:lnTo>
                  <a:lnTo>
                    <a:pt x="0" y="0"/>
                  </a:lnTo>
                  <a:lnTo>
                    <a:pt x="21" y="0"/>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394" name="Freeform 312"/>
            <p:cNvSpPr>
              <a:spLocks noChangeAspect="1"/>
            </p:cNvSpPr>
            <p:nvPr/>
          </p:nvSpPr>
          <p:spPr bwMode="auto">
            <a:xfrm>
              <a:off x="4678781" y="6080213"/>
              <a:ext cx="150627" cy="246992"/>
            </a:xfrm>
            <a:custGeom>
              <a:avLst/>
              <a:gdLst/>
              <a:ahLst/>
              <a:cxnLst>
                <a:cxn ang="0">
                  <a:pos x="32" y="35"/>
                </a:cxn>
                <a:cxn ang="0">
                  <a:pos x="49" y="35"/>
                </a:cxn>
                <a:cxn ang="0">
                  <a:pos x="49" y="19"/>
                </a:cxn>
                <a:cxn ang="0">
                  <a:pos x="32" y="19"/>
                </a:cxn>
                <a:cxn ang="0">
                  <a:pos x="32" y="0"/>
                </a:cxn>
                <a:cxn ang="0">
                  <a:pos x="13" y="0"/>
                </a:cxn>
                <a:cxn ang="0">
                  <a:pos x="13" y="19"/>
                </a:cxn>
                <a:cxn ang="0">
                  <a:pos x="0" y="19"/>
                </a:cxn>
                <a:cxn ang="0">
                  <a:pos x="0" y="35"/>
                </a:cxn>
                <a:cxn ang="0">
                  <a:pos x="13" y="35"/>
                </a:cxn>
                <a:cxn ang="0">
                  <a:pos x="13" y="83"/>
                </a:cxn>
                <a:cxn ang="0">
                  <a:pos x="32" y="83"/>
                </a:cxn>
                <a:cxn ang="0">
                  <a:pos x="32" y="35"/>
                </a:cxn>
              </a:cxnLst>
              <a:rect l="0" t="0" r="r" b="b"/>
              <a:pathLst>
                <a:path w="49" h="83">
                  <a:moveTo>
                    <a:pt x="32" y="35"/>
                  </a:moveTo>
                  <a:lnTo>
                    <a:pt x="49" y="35"/>
                  </a:lnTo>
                  <a:lnTo>
                    <a:pt x="49" y="19"/>
                  </a:lnTo>
                  <a:lnTo>
                    <a:pt x="32" y="19"/>
                  </a:lnTo>
                  <a:lnTo>
                    <a:pt x="32" y="0"/>
                  </a:lnTo>
                  <a:lnTo>
                    <a:pt x="13" y="0"/>
                  </a:lnTo>
                  <a:lnTo>
                    <a:pt x="13" y="19"/>
                  </a:lnTo>
                  <a:lnTo>
                    <a:pt x="0" y="19"/>
                  </a:lnTo>
                  <a:lnTo>
                    <a:pt x="0" y="35"/>
                  </a:lnTo>
                  <a:lnTo>
                    <a:pt x="13" y="35"/>
                  </a:lnTo>
                  <a:lnTo>
                    <a:pt x="13" y="83"/>
                  </a:lnTo>
                  <a:lnTo>
                    <a:pt x="32" y="83"/>
                  </a:lnTo>
                  <a:lnTo>
                    <a:pt x="32" y="35"/>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395" name="Freeform 313"/>
            <p:cNvSpPr>
              <a:spLocks noChangeAspect="1"/>
            </p:cNvSpPr>
            <p:nvPr/>
          </p:nvSpPr>
          <p:spPr bwMode="auto">
            <a:xfrm>
              <a:off x="6040449" y="6080213"/>
              <a:ext cx="138577" cy="246992"/>
            </a:xfrm>
            <a:custGeom>
              <a:avLst/>
              <a:gdLst/>
              <a:ahLst/>
              <a:cxnLst>
                <a:cxn ang="0">
                  <a:pos x="32" y="35"/>
                </a:cxn>
                <a:cxn ang="0">
                  <a:pos x="49" y="35"/>
                </a:cxn>
                <a:cxn ang="0">
                  <a:pos x="49" y="19"/>
                </a:cxn>
                <a:cxn ang="0">
                  <a:pos x="32" y="19"/>
                </a:cxn>
                <a:cxn ang="0">
                  <a:pos x="32" y="0"/>
                </a:cxn>
                <a:cxn ang="0">
                  <a:pos x="13" y="0"/>
                </a:cxn>
                <a:cxn ang="0">
                  <a:pos x="13" y="19"/>
                </a:cxn>
                <a:cxn ang="0">
                  <a:pos x="0" y="19"/>
                </a:cxn>
                <a:cxn ang="0">
                  <a:pos x="0" y="35"/>
                </a:cxn>
                <a:cxn ang="0">
                  <a:pos x="13" y="35"/>
                </a:cxn>
                <a:cxn ang="0">
                  <a:pos x="13" y="83"/>
                </a:cxn>
                <a:cxn ang="0">
                  <a:pos x="32" y="83"/>
                </a:cxn>
                <a:cxn ang="0">
                  <a:pos x="32" y="35"/>
                </a:cxn>
              </a:cxnLst>
              <a:rect l="0" t="0" r="r" b="b"/>
              <a:pathLst>
                <a:path w="49" h="83">
                  <a:moveTo>
                    <a:pt x="32" y="35"/>
                  </a:moveTo>
                  <a:lnTo>
                    <a:pt x="49" y="35"/>
                  </a:lnTo>
                  <a:lnTo>
                    <a:pt x="49" y="19"/>
                  </a:lnTo>
                  <a:lnTo>
                    <a:pt x="32" y="19"/>
                  </a:lnTo>
                  <a:lnTo>
                    <a:pt x="32" y="0"/>
                  </a:lnTo>
                  <a:lnTo>
                    <a:pt x="13" y="0"/>
                  </a:lnTo>
                  <a:lnTo>
                    <a:pt x="13" y="19"/>
                  </a:lnTo>
                  <a:lnTo>
                    <a:pt x="0" y="19"/>
                  </a:lnTo>
                  <a:lnTo>
                    <a:pt x="0" y="35"/>
                  </a:lnTo>
                  <a:lnTo>
                    <a:pt x="13" y="35"/>
                  </a:lnTo>
                  <a:lnTo>
                    <a:pt x="13" y="83"/>
                  </a:lnTo>
                  <a:lnTo>
                    <a:pt x="32" y="83"/>
                  </a:lnTo>
                  <a:lnTo>
                    <a:pt x="32" y="35"/>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396" name="Freeform 314"/>
            <p:cNvSpPr>
              <a:spLocks noChangeAspect="1"/>
            </p:cNvSpPr>
            <p:nvPr/>
          </p:nvSpPr>
          <p:spPr bwMode="auto">
            <a:xfrm>
              <a:off x="5552418" y="6032019"/>
              <a:ext cx="150627" cy="295186"/>
            </a:xfrm>
            <a:custGeom>
              <a:avLst/>
              <a:gdLst/>
              <a:ahLst/>
              <a:cxnLst>
                <a:cxn ang="0">
                  <a:pos x="13" y="54"/>
                </a:cxn>
                <a:cxn ang="0">
                  <a:pos x="0" y="54"/>
                </a:cxn>
                <a:cxn ang="0">
                  <a:pos x="0" y="38"/>
                </a:cxn>
                <a:cxn ang="0">
                  <a:pos x="13" y="38"/>
                </a:cxn>
                <a:cxn ang="0">
                  <a:pos x="13" y="25"/>
                </a:cxn>
                <a:cxn ang="0">
                  <a:pos x="13" y="25"/>
                </a:cxn>
                <a:cxn ang="0">
                  <a:pos x="13" y="21"/>
                </a:cxn>
                <a:cxn ang="0">
                  <a:pos x="15" y="14"/>
                </a:cxn>
                <a:cxn ang="0">
                  <a:pos x="18" y="10"/>
                </a:cxn>
                <a:cxn ang="0">
                  <a:pos x="21" y="6"/>
                </a:cxn>
                <a:cxn ang="0">
                  <a:pos x="24" y="3"/>
                </a:cxn>
                <a:cxn ang="0">
                  <a:pos x="29" y="2"/>
                </a:cxn>
                <a:cxn ang="0">
                  <a:pos x="40" y="0"/>
                </a:cxn>
                <a:cxn ang="0">
                  <a:pos x="40" y="0"/>
                </a:cxn>
                <a:cxn ang="0">
                  <a:pos x="50" y="2"/>
                </a:cxn>
                <a:cxn ang="0">
                  <a:pos x="50" y="17"/>
                </a:cxn>
                <a:cxn ang="0">
                  <a:pos x="50" y="17"/>
                </a:cxn>
                <a:cxn ang="0">
                  <a:pos x="43" y="16"/>
                </a:cxn>
                <a:cxn ang="0">
                  <a:pos x="43" y="16"/>
                </a:cxn>
                <a:cxn ang="0">
                  <a:pos x="40" y="17"/>
                </a:cxn>
                <a:cxn ang="0">
                  <a:pos x="37" y="19"/>
                </a:cxn>
                <a:cxn ang="0">
                  <a:pos x="34" y="22"/>
                </a:cxn>
                <a:cxn ang="0">
                  <a:pos x="34" y="27"/>
                </a:cxn>
                <a:cxn ang="0">
                  <a:pos x="34" y="38"/>
                </a:cxn>
                <a:cxn ang="0">
                  <a:pos x="48" y="38"/>
                </a:cxn>
                <a:cxn ang="0">
                  <a:pos x="48" y="54"/>
                </a:cxn>
                <a:cxn ang="0">
                  <a:pos x="34" y="54"/>
                </a:cxn>
                <a:cxn ang="0">
                  <a:pos x="34" y="102"/>
                </a:cxn>
                <a:cxn ang="0">
                  <a:pos x="13" y="102"/>
                </a:cxn>
                <a:cxn ang="0">
                  <a:pos x="13" y="54"/>
                </a:cxn>
              </a:cxnLst>
              <a:rect l="0" t="0" r="r" b="b"/>
              <a:pathLst>
                <a:path w="50" h="102">
                  <a:moveTo>
                    <a:pt x="13" y="54"/>
                  </a:moveTo>
                  <a:lnTo>
                    <a:pt x="0" y="54"/>
                  </a:lnTo>
                  <a:lnTo>
                    <a:pt x="0" y="38"/>
                  </a:lnTo>
                  <a:lnTo>
                    <a:pt x="13" y="38"/>
                  </a:lnTo>
                  <a:lnTo>
                    <a:pt x="13" y="25"/>
                  </a:lnTo>
                  <a:lnTo>
                    <a:pt x="13" y="25"/>
                  </a:lnTo>
                  <a:lnTo>
                    <a:pt x="13" y="21"/>
                  </a:lnTo>
                  <a:lnTo>
                    <a:pt x="15" y="14"/>
                  </a:lnTo>
                  <a:lnTo>
                    <a:pt x="18" y="10"/>
                  </a:lnTo>
                  <a:lnTo>
                    <a:pt x="21" y="6"/>
                  </a:lnTo>
                  <a:lnTo>
                    <a:pt x="24" y="3"/>
                  </a:lnTo>
                  <a:lnTo>
                    <a:pt x="29" y="2"/>
                  </a:lnTo>
                  <a:lnTo>
                    <a:pt x="40" y="0"/>
                  </a:lnTo>
                  <a:lnTo>
                    <a:pt x="40" y="0"/>
                  </a:lnTo>
                  <a:lnTo>
                    <a:pt x="50" y="2"/>
                  </a:lnTo>
                  <a:lnTo>
                    <a:pt x="50" y="17"/>
                  </a:lnTo>
                  <a:lnTo>
                    <a:pt x="50" y="17"/>
                  </a:lnTo>
                  <a:lnTo>
                    <a:pt x="43" y="16"/>
                  </a:lnTo>
                  <a:lnTo>
                    <a:pt x="43" y="16"/>
                  </a:lnTo>
                  <a:lnTo>
                    <a:pt x="40" y="17"/>
                  </a:lnTo>
                  <a:lnTo>
                    <a:pt x="37" y="19"/>
                  </a:lnTo>
                  <a:lnTo>
                    <a:pt x="34" y="22"/>
                  </a:lnTo>
                  <a:lnTo>
                    <a:pt x="34" y="27"/>
                  </a:lnTo>
                  <a:lnTo>
                    <a:pt x="34" y="38"/>
                  </a:lnTo>
                  <a:lnTo>
                    <a:pt x="48" y="38"/>
                  </a:lnTo>
                  <a:lnTo>
                    <a:pt x="48" y="54"/>
                  </a:lnTo>
                  <a:lnTo>
                    <a:pt x="34" y="54"/>
                  </a:lnTo>
                  <a:lnTo>
                    <a:pt x="34" y="102"/>
                  </a:lnTo>
                  <a:lnTo>
                    <a:pt x="13" y="102"/>
                  </a:lnTo>
                  <a:lnTo>
                    <a:pt x="13" y="54"/>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397" name="Freeform 315"/>
            <p:cNvSpPr>
              <a:spLocks noChangeAspect="1" noEditPoints="1"/>
            </p:cNvSpPr>
            <p:nvPr/>
          </p:nvSpPr>
          <p:spPr bwMode="auto">
            <a:xfrm>
              <a:off x="2359126" y="6044068"/>
              <a:ext cx="247028" cy="283137"/>
            </a:xfrm>
            <a:custGeom>
              <a:avLst/>
              <a:gdLst/>
              <a:ahLst/>
              <a:cxnLst>
                <a:cxn ang="0">
                  <a:pos x="82" y="48"/>
                </a:cxn>
                <a:cxn ang="0">
                  <a:pos x="82" y="48"/>
                </a:cxn>
                <a:cxn ang="0">
                  <a:pos x="82" y="57"/>
                </a:cxn>
                <a:cxn ang="0">
                  <a:pos x="79" y="67"/>
                </a:cxn>
                <a:cxn ang="0">
                  <a:pos x="74" y="75"/>
                </a:cxn>
                <a:cxn ang="0">
                  <a:pos x="69" y="81"/>
                </a:cxn>
                <a:cxn ang="0">
                  <a:pos x="61" y="86"/>
                </a:cxn>
                <a:cxn ang="0">
                  <a:pos x="52" y="90"/>
                </a:cxn>
                <a:cxn ang="0">
                  <a:pos x="41" y="94"/>
                </a:cxn>
                <a:cxn ang="0">
                  <a:pos x="30" y="94"/>
                </a:cxn>
                <a:cxn ang="0">
                  <a:pos x="0" y="94"/>
                </a:cxn>
                <a:cxn ang="0">
                  <a:pos x="0" y="0"/>
                </a:cxn>
                <a:cxn ang="0">
                  <a:pos x="30" y="0"/>
                </a:cxn>
                <a:cxn ang="0">
                  <a:pos x="30" y="0"/>
                </a:cxn>
                <a:cxn ang="0">
                  <a:pos x="41" y="2"/>
                </a:cxn>
                <a:cxn ang="0">
                  <a:pos x="52" y="3"/>
                </a:cxn>
                <a:cxn ang="0">
                  <a:pos x="61" y="8"/>
                </a:cxn>
                <a:cxn ang="0">
                  <a:pos x="69" y="13"/>
                </a:cxn>
                <a:cxn ang="0">
                  <a:pos x="74" y="21"/>
                </a:cxn>
                <a:cxn ang="0">
                  <a:pos x="79" y="29"/>
                </a:cxn>
                <a:cxn ang="0">
                  <a:pos x="82" y="36"/>
                </a:cxn>
                <a:cxn ang="0">
                  <a:pos x="82" y="48"/>
                </a:cxn>
                <a:cxn ang="0">
                  <a:pos x="82" y="48"/>
                </a:cxn>
                <a:cxn ang="0">
                  <a:pos x="30" y="19"/>
                </a:cxn>
                <a:cxn ang="0">
                  <a:pos x="20" y="19"/>
                </a:cxn>
                <a:cxn ang="0">
                  <a:pos x="20" y="75"/>
                </a:cxn>
                <a:cxn ang="0">
                  <a:pos x="30" y="75"/>
                </a:cxn>
                <a:cxn ang="0">
                  <a:pos x="30" y="75"/>
                </a:cxn>
                <a:cxn ang="0">
                  <a:pos x="42" y="73"/>
                </a:cxn>
                <a:cxn ang="0">
                  <a:pos x="47" y="71"/>
                </a:cxn>
                <a:cxn ang="0">
                  <a:pos x="52" y="68"/>
                </a:cxn>
                <a:cxn ang="0">
                  <a:pos x="55" y="63"/>
                </a:cxn>
                <a:cxn ang="0">
                  <a:pos x="58" y="59"/>
                </a:cxn>
                <a:cxn ang="0">
                  <a:pos x="60" y="54"/>
                </a:cxn>
                <a:cxn ang="0">
                  <a:pos x="61" y="48"/>
                </a:cxn>
                <a:cxn ang="0">
                  <a:pos x="61" y="48"/>
                </a:cxn>
                <a:cxn ang="0">
                  <a:pos x="60" y="41"/>
                </a:cxn>
                <a:cxn ang="0">
                  <a:pos x="58" y="35"/>
                </a:cxn>
                <a:cxn ang="0">
                  <a:pos x="55" y="30"/>
                </a:cxn>
                <a:cxn ang="0">
                  <a:pos x="52" y="25"/>
                </a:cxn>
                <a:cxn ang="0">
                  <a:pos x="47" y="24"/>
                </a:cxn>
                <a:cxn ang="0">
                  <a:pos x="42" y="21"/>
                </a:cxn>
                <a:cxn ang="0">
                  <a:pos x="30" y="19"/>
                </a:cxn>
                <a:cxn ang="0">
                  <a:pos x="30" y="19"/>
                </a:cxn>
              </a:cxnLst>
              <a:rect l="0" t="0" r="r" b="b"/>
              <a:pathLst>
                <a:path w="82" h="94">
                  <a:moveTo>
                    <a:pt x="82" y="48"/>
                  </a:moveTo>
                  <a:lnTo>
                    <a:pt x="82" y="48"/>
                  </a:lnTo>
                  <a:lnTo>
                    <a:pt x="82" y="57"/>
                  </a:lnTo>
                  <a:lnTo>
                    <a:pt x="79" y="67"/>
                  </a:lnTo>
                  <a:lnTo>
                    <a:pt x="74" y="75"/>
                  </a:lnTo>
                  <a:lnTo>
                    <a:pt x="69" y="81"/>
                  </a:lnTo>
                  <a:lnTo>
                    <a:pt x="61" y="86"/>
                  </a:lnTo>
                  <a:lnTo>
                    <a:pt x="52" y="90"/>
                  </a:lnTo>
                  <a:lnTo>
                    <a:pt x="41" y="94"/>
                  </a:lnTo>
                  <a:lnTo>
                    <a:pt x="30" y="94"/>
                  </a:lnTo>
                  <a:lnTo>
                    <a:pt x="0" y="94"/>
                  </a:lnTo>
                  <a:lnTo>
                    <a:pt x="0" y="0"/>
                  </a:lnTo>
                  <a:lnTo>
                    <a:pt x="30" y="0"/>
                  </a:lnTo>
                  <a:lnTo>
                    <a:pt x="30" y="0"/>
                  </a:lnTo>
                  <a:lnTo>
                    <a:pt x="41" y="2"/>
                  </a:lnTo>
                  <a:lnTo>
                    <a:pt x="52" y="3"/>
                  </a:lnTo>
                  <a:lnTo>
                    <a:pt x="61" y="8"/>
                  </a:lnTo>
                  <a:lnTo>
                    <a:pt x="69" y="13"/>
                  </a:lnTo>
                  <a:lnTo>
                    <a:pt x="74" y="21"/>
                  </a:lnTo>
                  <a:lnTo>
                    <a:pt x="79" y="29"/>
                  </a:lnTo>
                  <a:lnTo>
                    <a:pt x="82" y="36"/>
                  </a:lnTo>
                  <a:lnTo>
                    <a:pt x="82" y="48"/>
                  </a:lnTo>
                  <a:lnTo>
                    <a:pt x="82" y="48"/>
                  </a:lnTo>
                  <a:close/>
                  <a:moveTo>
                    <a:pt x="30" y="19"/>
                  </a:moveTo>
                  <a:lnTo>
                    <a:pt x="20" y="19"/>
                  </a:lnTo>
                  <a:lnTo>
                    <a:pt x="20" y="75"/>
                  </a:lnTo>
                  <a:lnTo>
                    <a:pt x="30" y="75"/>
                  </a:lnTo>
                  <a:lnTo>
                    <a:pt x="30" y="75"/>
                  </a:lnTo>
                  <a:lnTo>
                    <a:pt x="42" y="73"/>
                  </a:lnTo>
                  <a:lnTo>
                    <a:pt x="47" y="71"/>
                  </a:lnTo>
                  <a:lnTo>
                    <a:pt x="52" y="68"/>
                  </a:lnTo>
                  <a:lnTo>
                    <a:pt x="55" y="63"/>
                  </a:lnTo>
                  <a:lnTo>
                    <a:pt x="58" y="59"/>
                  </a:lnTo>
                  <a:lnTo>
                    <a:pt x="60" y="54"/>
                  </a:lnTo>
                  <a:lnTo>
                    <a:pt x="61" y="48"/>
                  </a:lnTo>
                  <a:lnTo>
                    <a:pt x="61" y="48"/>
                  </a:lnTo>
                  <a:lnTo>
                    <a:pt x="60" y="41"/>
                  </a:lnTo>
                  <a:lnTo>
                    <a:pt x="58" y="35"/>
                  </a:lnTo>
                  <a:lnTo>
                    <a:pt x="55" y="30"/>
                  </a:lnTo>
                  <a:lnTo>
                    <a:pt x="52" y="25"/>
                  </a:lnTo>
                  <a:lnTo>
                    <a:pt x="47" y="24"/>
                  </a:lnTo>
                  <a:lnTo>
                    <a:pt x="42" y="21"/>
                  </a:lnTo>
                  <a:lnTo>
                    <a:pt x="30" y="19"/>
                  </a:lnTo>
                  <a:lnTo>
                    <a:pt x="30" y="19"/>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grpSp>
      <p:pic>
        <p:nvPicPr>
          <p:cNvPr id="83" name="Nomura Research Institute India Pacific Pvt. Ltd." hidden="1"/>
          <p:cNvPicPr>
            <a:picLocks noChangeAspect="1"/>
          </p:cNvPicPr>
          <p:nvPr/>
        </p:nvPicPr>
        <p:blipFill>
          <a:blip r:embed="rId3" cstate="print"/>
          <a:srcRect/>
          <a:stretch>
            <a:fillRect/>
          </a:stretch>
        </p:blipFill>
        <p:spPr bwMode="auto">
          <a:xfrm>
            <a:off x="9359169" y="150020"/>
            <a:ext cx="2481231" cy="284945"/>
          </a:xfrm>
          <a:prstGeom prst="rect">
            <a:avLst/>
          </a:prstGeom>
          <a:noFill/>
          <a:ln w="9525">
            <a:noFill/>
            <a:miter lim="800000"/>
            <a:headEnd/>
            <a:tailEnd/>
          </a:ln>
        </p:spPr>
      </p:pic>
      <p:pic>
        <p:nvPicPr>
          <p:cNvPr id="81" name="Nomura Research Institute Hong Kong Limited." descr="C:\Documents and Settings\s-suzuki\デスクトップ\hk_logo00.jpg" hidden="1"/>
          <p:cNvPicPr>
            <a:picLocks noChangeAspect="1" noChangeArrowheads="1"/>
          </p:cNvPicPr>
          <p:nvPr/>
        </p:nvPicPr>
        <p:blipFill>
          <a:blip r:embed="rId4" cstate="print"/>
          <a:srcRect/>
          <a:stretch>
            <a:fillRect/>
          </a:stretch>
        </p:blipFill>
        <p:spPr bwMode="auto">
          <a:xfrm>
            <a:off x="9378873" y="154781"/>
            <a:ext cx="2159852" cy="288000"/>
          </a:xfrm>
          <a:prstGeom prst="rect">
            <a:avLst/>
          </a:prstGeom>
          <a:noFill/>
        </p:spPr>
      </p:pic>
      <p:pic>
        <p:nvPicPr>
          <p:cNvPr id="84" name="Nomura Research Institute Asia Pacific Pte. Ltd." hidden="1"/>
          <p:cNvPicPr/>
          <p:nvPr/>
        </p:nvPicPr>
        <p:blipFill>
          <a:blip r:embed="rId5" cstate="print"/>
          <a:srcRect/>
          <a:stretch>
            <a:fillRect/>
          </a:stretch>
        </p:blipFill>
        <p:spPr bwMode="auto">
          <a:xfrm>
            <a:off x="9317394" y="142876"/>
            <a:ext cx="2508190" cy="287080"/>
          </a:xfrm>
          <a:prstGeom prst="rect">
            <a:avLst/>
          </a:prstGeom>
          <a:noFill/>
          <a:ln w="9525">
            <a:noFill/>
            <a:miter lim="800000"/>
            <a:headEnd/>
            <a:tailEnd/>
          </a:ln>
        </p:spPr>
      </p:pic>
      <p:pic>
        <p:nvPicPr>
          <p:cNvPr id="79" name="野村総研（大連）" descr="C:\Documents and Settings\s-suzuki\デスクトップ\dl_logo03.jpg" hidden="1"/>
          <p:cNvPicPr>
            <a:picLocks noChangeAspect="1" noChangeArrowheads="1"/>
          </p:cNvPicPr>
          <p:nvPr/>
        </p:nvPicPr>
        <p:blipFill>
          <a:blip r:embed="rId6" cstate="print"/>
          <a:srcRect/>
          <a:stretch>
            <a:fillRect/>
          </a:stretch>
        </p:blipFill>
        <p:spPr bwMode="auto">
          <a:xfrm>
            <a:off x="9362932" y="150019"/>
            <a:ext cx="2276577" cy="162000"/>
          </a:xfrm>
          <a:prstGeom prst="rect">
            <a:avLst/>
          </a:prstGeom>
          <a:noFill/>
        </p:spPr>
      </p:pic>
      <p:pic>
        <p:nvPicPr>
          <p:cNvPr id="82" name="野村総研（上海）" descr="C:\Documents and Settings\s-suzuki\デスクトップ\sh_logo02.jpg" hidden="1"/>
          <p:cNvPicPr>
            <a:picLocks noChangeAspect="1" noChangeArrowheads="1"/>
          </p:cNvPicPr>
          <p:nvPr/>
        </p:nvPicPr>
        <p:blipFill>
          <a:blip r:embed="rId7" cstate="print"/>
          <a:srcRect/>
          <a:stretch>
            <a:fillRect/>
          </a:stretch>
        </p:blipFill>
        <p:spPr bwMode="auto">
          <a:xfrm>
            <a:off x="9345614" y="140495"/>
            <a:ext cx="2261538" cy="176400"/>
          </a:xfrm>
          <a:prstGeom prst="rect">
            <a:avLst/>
          </a:prstGeom>
          <a:noFill/>
        </p:spPr>
      </p:pic>
      <p:pic>
        <p:nvPicPr>
          <p:cNvPr id="67" name="野村総研（北京）" descr="nri_北京.jpg" hidden="1"/>
          <p:cNvPicPr>
            <a:picLocks noChangeAspect="1"/>
          </p:cNvPicPr>
          <p:nvPr/>
        </p:nvPicPr>
        <p:blipFill>
          <a:blip r:embed="rId8" cstate="print"/>
          <a:srcRect r="2216"/>
          <a:stretch>
            <a:fillRect/>
          </a:stretch>
        </p:blipFill>
        <p:spPr>
          <a:xfrm>
            <a:off x="9318190" y="116686"/>
            <a:ext cx="2646284" cy="224281"/>
          </a:xfrm>
          <a:prstGeom prst="rect">
            <a:avLst/>
          </a:prstGeom>
        </p:spPr>
      </p:pic>
      <p:pic>
        <p:nvPicPr>
          <p:cNvPr id="80" name="Nomura Research Institute Europe Limited" descr="C:\Documents and Settings\s-suzuki\デスクトップ\e_logo00.jpg" hidden="1"/>
          <p:cNvPicPr>
            <a:picLocks noChangeAspect="1" noChangeArrowheads="1"/>
          </p:cNvPicPr>
          <p:nvPr/>
        </p:nvPicPr>
        <p:blipFill>
          <a:blip r:embed="rId9" cstate="print"/>
          <a:srcRect/>
          <a:stretch>
            <a:fillRect/>
          </a:stretch>
        </p:blipFill>
        <p:spPr bwMode="auto">
          <a:xfrm>
            <a:off x="9377399" y="152400"/>
            <a:ext cx="2279931" cy="288000"/>
          </a:xfrm>
          <a:prstGeom prst="rect">
            <a:avLst/>
          </a:prstGeom>
          <a:noFill/>
        </p:spPr>
      </p:pic>
      <p:pic>
        <p:nvPicPr>
          <p:cNvPr id="72" name="Nomura Research Institute America, Inc." descr="nri_america.jpg" hidden="1"/>
          <p:cNvPicPr>
            <a:picLocks noChangeAspect="1"/>
          </p:cNvPicPr>
          <p:nvPr/>
        </p:nvPicPr>
        <p:blipFill>
          <a:blip r:embed="rId10" cstate="print"/>
          <a:stretch>
            <a:fillRect/>
          </a:stretch>
        </p:blipFill>
        <p:spPr>
          <a:xfrm>
            <a:off x="9374580" y="152400"/>
            <a:ext cx="2215446" cy="291184"/>
          </a:xfrm>
          <a:prstGeom prst="rect">
            <a:avLst/>
          </a:prstGeom>
        </p:spPr>
      </p:pic>
      <p:pic>
        <p:nvPicPr>
          <p:cNvPr id="85" name="NRIシステムテクノ" hidden="1"/>
          <p:cNvPicPr>
            <a:picLocks noChangeAspect="1"/>
          </p:cNvPicPr>
          <p:nvPr/>
        </p:nvPicPr>
        <p:blipFill>
          <a:blip r:embed="rId11" cstate="print"/>
          <a:srcRect/>
          <a:stretch>
            <a:fillRect/>
          </a:stretch>
        </p:blipFill>
        <p:spPr bwMode="auto">
          <a:xfrm>
            <a:off x="9355048" y="147638"/>
            <a:ext cx="1486916" cy="162000"/>
          </a:xfrm>
          <a:prstGeom prst="rect">
            <a:avLst/>
          </a:prstGeom>
          <a:noFill/>
          <a:ln w="9525">
            <a:noFill/>
            <a:miter lim="800000"/>
            <a:headEnd/>
            <a:tailEnd/>
          </a:ln>
        </p:spPr>
      </p:pic>
      <p:pic>
        <p:nvPicPr>
          <p:cNvPr id="76" name="NRIプロセスイノベーション" descr="C:\Documents and Settings\s-suzuki\デスクトップ\pro_J_01.jpg" hidden="1"/>
          <p:cNvPicPr>
            <a:picLocks noChangeAspect="1" noChangeArrowheads="1"/>
          </p:cNvPicPr>
          <p:nvPr/>
        </p:nvPicPr>
        <p:blipFill>
          <a:blip r:embed="rId12" cstate="print"/>
          <a:srcRect/>
          <a:stretch>
            <a:fillRect/>
          </a:stretch>
        </p:blipFill>
        <p:spPr bwMode="auto">
          <a:xfrm>
            <a:off x="9364654" y="142876"/>
            <a:ext cx="2052379" cy="165600"/>
          </a:xfrm>
          <a:prstGeom prst="rect">
            <a:avLst/>
          </a:prstGeom>
          <a:noFill/>
        </p:spPr>
      </p:pic>
      <p:pic>
        <p:nvPicPr>
          <p:cNvPr id="75" name="NRI社会情報システム" descr="C:\Documents and Settings\s-suzuki\デスクトップ\sjs_logo00.jpg" hidden="1"/>
          <p:cNvPicPr>
            <a:picLocks noChangeAspect="1" noChangeArrowheads="1"/>
          </p:cNvPicPr>
          <p:nvPr/>
        </p:nvPicPr>
        <p:blipFill>
          <a:blip r:embed="rId13" cstate="print"/>
          <a:srcRect/>
          <a:stretch>
            <a:fillRect/>
          </a:stretch>
        </p:blipFill>
        <p:spPr bwMode="auto">
          <a:xfrm>
            <a:off x="9298170" y="121447"/>
            <a:ext cx="1765809" cy="219600"/>
          </a:xfrm>
          <a:prstGeom prst="rect">
            <a:avLst/>
          </a:prstGeom>
          <a:noFill/>
        </p:spPr>
      </p:pic>
      <p:pic>
        <p:nvPicPr>
          <p:cNvPr id="73" name="NRIサイバーパテント" descr="C:\Documents and Settings\s-suzuki\デスクトップ\cp_logo00.jpg" hidden="1"/>
          <p:cNvPicPr>
            <a:picLocks noChangeAspect="1" noChangeArrowheads="1"/>
          </p:cNvPicPr>
          <p:nvPr/>
        </p:nvPicPr>
        <p:blipFill>
          <a:blip r:embed="rId14" cstate="print"/>
          <a:srcRect/>
          <a:stretch>
            <a:fillRect/>
          </a:stretch>
        </p:blipFill>
        <p:spPr bwMode="auto">
          <a:xfrm>
            <a:off x="9348568" y="133352"/>
            <a:ext cx="1716830" cy="201600"/>
          </a:xfrm>
          <a:prstGeom prst="rect">
            <a:avLst/>
          </a:prstGeom>
          <a:noFill/>
        </p:spPr>
      </p:pic>
      <p:pic>
        <p:nvPicPr>
          <p:cNvPr id="74" name="NRIデータiテック" descr="C:\Documents and Settings\s-suzuki\デスクトップ\itech_logo00.jpg" hidden="1"/>
          <p:cNvPicPr>
            <a:picLocks noChangeAspect="1" noChangeArrowheads="1"/>
          </p:cNvPicPr>
          <p:nvPr/>
        </p:nvPicPr>
        <p:blipFill>
          <a:blip r:embed="rId15" cstate="print"/>
          <a:srcRect/>
          <a:stretch>
            <a:fillRect/>
          </a:stretch>
        </p:blipFill>
        <p:spPr bwMode="auto">
          <a:xfrm>
            <a:off x="9313623" y="66539"/>
            <a:ext cx="1563951" cy="273600"/>
          </a:xfrm>
          <a:prstGeom prst="rect">
            <a:avLst/>
          </a:prstGeom>
          <a:noFill/>
        </p:spPr>
      </p:pic>
      <p:pic>
        <p:nvPicPr>
          <p:cNvPr id="77" name="NRIワークプレイスサービス" descr="C:\Documents and Settings\s-suzuki\デスクトップ\wp_logo00.jpg" hidden="1"/>
          <p:cNvPicPr>
            <a:picLocks noChangeAspect="1" noChangeArrowheads="1"/>
          </p:cNvPicPr>
          <p:nvPr/>
        </p:nvPicPr>
        <p:blipFill>
          <a:blip r:embed="rId16" cstate="print"/>
          <a:srcRect/>
          <a:stretch>
            <a:fillRect/>
          </a:stretch>
        </p:blipFill>
        <p:spPr bwMode="auto">
          <a:xfrm>
            <a:off x="9344585" y="140495"/>
            <a:ext cx="2183413" cy="180000"/>
          </a:xfrm>
          <a:prstGeom prst="rect">
            <a:avLst/>
          </a:prstGeom>
          <a:noFill/>
        </p:spPr>
      </p:pic>
      <p:pic>
        <p:nvPicPr>
          <p:cNvPr id="71" name="NRIセキュアテクノロジーズ" descr="セキュアテクノロジーズ.jpg" hidden="1"/>
          <p:cNvPicPr>
            <a:picLocks noChangeAspect="1"/>
          </p:cNvPicPr>
          <p:nvPr/>
        </p:nvPicPr>
        <p:blipFill>
          <a:blip r:embed="rId17" cstate="print"/>
          <a:srcRect l="1205" t="18079" b="16391"/>
          <a:stretch>
            <a:fillRect/>
          </a:stretch>
        </p:blipFill>
        <p:spPr>
          <a:xfrm>
            <a:off x="9343969" y="140495"/>
            <a:ext cx="2252871" cy="182096"/>
          </a:xfrm>
          <a:prstGeom prst="rect">
            <a:avLst/>
          </a:prstGeom>
        </p:spPr>
      </p:pic>
      <p:pic>
        <p:nvPicPr>
          <p:cNvPr id="78" name="NRIネットコム" descr="C:\Users\kinoshita\Dropbox\進行中仕事\NRI_ppt_temp2011\nrippt2011_0509_logo\グループ社名ロゴ\ネットコム.jpg" hidden="1"/>
          <p:cNvPicPr>
            <a:picLocks noChangeAspect="1" noChangeArrowheads="1"/>
          </p:cNvPicPr>
          <p:nvPr/>
        </p:nvPicPr>
        <p:blipFill>
          <a:blip r:embed="rId18" cstate="print"/>
          <a:srcRect/>
          <a:stretch>
            <a:fillRect/>
          </a:stretch>
        </p:blipFill>
        <p:spPr bwMode="auto">
          <a:xfrm>
            <a:off x="9380048" y="157163"/>
            <a:ext cx="1201262" cy="146507"/>
          </a:xfrm>
          <a:prstGeom prst="rect">
            <a:avLst/>
          </a:prstGeom>
          <a:noFill/>
        </p:spPr>
      </p:pic>
      <p:grpSp>
        <p:nvGrpSpPr>
          <p:cNvPr id="38" name="野村総合研究所"/>
          <p:cNvGrpSpPr>
            <a:grpSpLocks noChangeAspect="1"/>
          </p:cNvGrpSpPr>
          <p:nvPr/>
        </p:nvGrpSpPr>
        <p:grpSpPr bwMode="auto">
          <a:xfrm>
            <a:off x="9374554" y="152400"/>
            <a:ext cx="1328615" cy="157163"/>
            <a:chOff x="2562" y="2341"/>
            <a:chExt cx="843" cy="123"/>
          </a:xfrm>
        </p:grpSpPr>
        <p:sp>
          <p:nvSpPr>
            <p:cNvPr id="39" name="Freeform 317"/>
            <p:cNvSpPr>
              <a:spLocks noChangeAspect="1"/>
            </p:cNvSpPr>
            <p:nvPr/>
          </p:nvSpPr>
          <p:spPr bwMode="auto">
            <a:xfrm>
              <a:off x="3302" y="2350"/>
              <a:ext cx="46" cy="10"/>
            </a:xfrm>
            <a:custGeom>
              <a:avLst/>
              <a:gdLst/>
              <a:ahLst/>
              <a:cxnLst>
                <a:cxn ang="0">
                  <a:pos x="0" y="0"/>
                </a:cxn>
                <a:cxn ang="0">
                  <a:pos x="46" y="0"/>
                </a:cxn>
                <a:cxn ang="0">
                  <a:pos x="46" y="10"/>
                </a:cxn>
                <a:cxn ang="0">
                  <a:pos x="0" y="10"/>
                </a:cxn>
                <a:cxn ang="0">
                  <a:pos x="0" y="0"/>
                </a:cxn>
                <a:cxn ang="0">
                  <a:pos x="0" y="0"/>
                </a:cxn>
              </a:cxnLst>
              <a:rect l="0" t="0" r="r" b="b"/>
              <a:pathLst>
                <a:path w="46" h="10">
                  <a:moveTo>
                    <a:pt x="0" y="0"/>
                  </a:moveTo>
                  <a:lnTo>
                    <a:pt x="46" y="0"/>
                  </a:lnTo>
                  <a:lnTo>
                    <a:pt x="46" y="10"/>
                  </a:lnTo>
                  <a:lnTo>
                    <a:pt x="0" y="10"/>
                  </a:lnTo>
                  <a:lnTo>
                    <a:pt x="0" y="0"/>
                  </a:lnTo>
                  <a:lnTo>
                    <a:pt x="0" y="0"/>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40" name="Freeform 318"/>
            <p:cNvSpPr>
              <a:spLocks noChangeAspect="1" noEditPoints="1"/>
            </p:cNvSpPr>
            <p:nvPr/>
          </p:nvSpPr>
          <p:spPr bwMode="auto">
            <a:xfrm>
              <a:off x="3297" y="2373"/>
              <a:ext cx="48" cy="91"/>
            </a:xfrm>
            <a:custGeom>
              <a:avLst/>
              <a:gdLst/>
              <a:ahLst/>
              <a:cxnLst>
                <a:cxn ang="0">
                  <a:pos x="49" y="0"/>
                </a:cxn>
                <a:cxn ang="0">
                  <a:pos x="9" y="0"/>
                </a:cxn>
                <a:cxn ang="0">
                  <a:pos x="9" y="36"/>
                </a:cxn>
                <a:cxn ang="0">
                  <a:pos x="9" y="36"/>
                </a:cxn>
                <a:cxn ang="0">
                  <a:pos x="7" y="65"/>
                </a:cxn>
                <a:cxn ang="0">
                  <a:pos x="5" y="78"/>
                </a:cxn>
                <a:cxn ang="0">
                  <a:pos x="0" y="88"/>
                </a:cxn>
                <a:cxn ang="0">
                  <a:pos x="11" y="91"/>
                </a:cxn>
                <a:cxn ang="0">
                  <a:pos x="11" y="91"/>
                </a:cxn>
                <a:cxn ang="0">
                  <a:pos x="17" y="69"/>
                </a:cxn>
                <a:cxn ang="0">
                  <a:pos x="19" y="46"/>
                </a:cxn>
                <a:cxn ang="0">
                  <a:pos x="32" y="46"/>
                </a:cxn>
                <a:cxn ang="0">
                  <a:pos x="32" y="46"/>
                </a:cxn>
                <a:cxn ang="0">
                  <a:pos x="41" y="46"/>
                </a:cxn>
                <a:cxn ang="0">
                  <a:pos x="45" y="42"/>
                </a:cxn>
                <a:cxn ang="0">
                  <a:pos x="47" y="36"/>
                </a:cxn>
                <a:cxn ang="0">
                  <a:pos x="49" y="27"/>
                </a:cxn>
                <a:cxn ang="0">
                  <a:pos x="49" y="0"/>
                </a:cxn>
                <a:cxn ang="0">
                  <a:pos x="49" y="0"/>
                </a:cxn>
                <a:cxn ang="0">
                  <a:pos x="36" y="27"/>
                </a:cxn>
                <a:cxn ang="0">
                  <a:pos x="36" y="27"/>
                </a:cxn>
                <a:cxn ang="0">
                  <a:pos x="36" y="34"/>
                </a:cxn>
                <a:cxn ang="0">
                  <a:pos x="34" y="36"/>
                </a:cxn>
                <a:cxn ang="0">
                  <a:pos x="32" y="38"/>
                </a:cxn>
                <a:cxn ang="0">
                  <a:pos x="28" y="38"/>
                </a:cxn>
                <a:cxn ang="0">
                  <a:pos x="19" y="38"/>
                </a:cxn>
                <a:cxn ang="0">
                  <a:pos x="19" y="8"/>
                </a:cxn>
                <a:cxn ang="0">
                  <a:pos x="36" y="8"/>
                </a:cxn>
                <a:cxn ang="0">
                  <a:pos x="36" y="27"/>
                </a:cxn>
                <a:cxn ang="0">
                  <a:pos x="36" y="27"/>
                </a:cxn>
              </a:cxnLst>
              <a:rect l="0" t="0" r="r" b="b"/>
              <a:pathLst>
                <a:path w="49" h="91">
                  <a:moveTo>
                    <a:pt x="49" y="0"/>
                  </a:moveTo>
                  <a:lnTo>
                    <a:pt x="9" y="0"/>
                  </a:lnTo>
                  <a:lnTo>
                    <a:pt x="9" y="36"/>
                  </a:lnTo>
                  <a:lnTo>
                    <a:pt x="9" y="36"/>
                  </a:lnTo>
                  <a:lnTo>
                    <a:pt x="7" y="65"/>
                  </a:lnTo>
                  <a:lnTo>
                    <a:pt x="5" y="78"/>
                  </a:lnTo>
                  <a:lnTo>
                    <a:pt x="0" y="88"/>
                  </a:lnTo>
                  <a:lnTo>
                    <a:pt x="11" y="91"/>
                  </a:lnTo>
                  <a:lnTo>
                    <a:pt x="11" y="91"/>
                  </a:lnTo>
                  <a:lnTo>
                    <a:pt x="17" y="69"/>
                  </a:lnTo>
                  <a:lnTo>
                    <a:pt x="19" y="46"/>
                  </a:lnTo>
                  <a:lnTo>
                    <a:pt x="32" y="46"/>
                  </a:lnTo>
                  <a:lnTo>
                    <a:pt x="32" y="46"/>
                  </a:lnTo>
                  <a:lnTo>
                    <a:pt x="41" y="46"/>
                  </a:lnTo>
                  <a:lnTo>
                    <a:pt x="45" y="42"/>
                  </a:lnTo>
                  <a:lnTo>
                    <a:pt x="47" y="36"/>
                  </a:lnTo>
                  <a:lnTo>
                    <a:pt x="49" y="27"/>
                  </a:lnTo>
                  <a:lnTo>
                    <a:pt x="49" y="0"/>
                  </a:lnTo>
                  <a:lnTo>
                    <a:pt x="49" y="0"/>
                  </a:lnTo>
                  <a:close/>
                  <a:moveTo>
                    <a:pt x="36" y="27"/>
                  </a:moveTo>
                  <a:lnTo>
                    <a:pt x="36" y="27"/>
                  </a:lnTo>
                  <a:lnTo>
                    <a:pt x="36" y="34"/>
                  </a:lnTo>
                  <a:lnTo>
                    <a:pt x="34" y="36"/>
                  </a:lnTo>
                  <a:lnTo>
                    <a:pt x="32" y="38"/>
                  </a:lnTo>
                  <a:lnTo>
                    <a:pt x="28" y="38"/>
                  </a:lnTo>
                  <a:lnTo>
                    <a:pt x="19" y="38"/>
                  </a:lnTo>
                  <a:lnTo>
                    <a:pt x="19" y="8"/>
                  </a:lnTo>
                  <a:lnTo>
                    <a:pt x="36" y="8"/>
                  </a:lnTo>
                  <a:lnTo>
                    <a:pt x="36" y="27"/>
                  </a:lnTo>
                  <a:lnTo>
                    <a:pt x="36" y="27"/>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41" name="Freeform 319"/>
            <p:cNvSpPr>
              <a:spLocks noChangeAspect="1"/>
            </p:cNvSpPr>
            <p:nvPr/>
          </p:nvSpPr>
          <p:spPr bwMode="auto">
            <a:xfrm>
              <a:off x="3342" y="2348"/>
              <a:ext cx="63" cy="116"/>
            </a:xfrm>
            <a:custGeom>
              <a:avLst/>
              <a:gdLst/>
              <a:ahLst/>
              <a:cxnLst>
                <a:cxn ang="0">
                  <a:pos x="27" y="35"/>
                </a:cxn>
                <a:cxn ang="0">
                  <a:pos x="27" y="12"/>
                </a:cxn>
                <a:cxn ang="0">
                  <a:pos x="27" y="12"/>
                </a:cxn>
                <a:cxn ang="0">
                  <a:pos x="61" y="10"/>
                </a:cxn>
                <a:cxn ang="0">
                  <a:pos x="61" y="0"/>
                </a:cxn>
                <a:cxn ang="0">
                  <a:pos x="61" y="0"/>
                </a:cxn>
                <a:cxn ang="0">
                  <a:pos x="38" y="2"/>
                </a:cxn>
                <a:cxn ang="0">
                  <a:pos x="15" y="4"/>
                </a:cxn>
                <a:cxn ang="0">
                  <a:pos x="15" y="50"/>
                </a:cxn>
                <a:cxn ang="0">
                  <a:pos x="15" y="50"/>
                </a:cxn>
                <a:cxn ang="0">
                  <a:pos x="13" y="65"/>
                </a:cxn>
                <a:cxn ang="0">
                  <a:pos x="11" y="80"/>
                </a:cxn>
                <a:cxn ang="0">
                  <a:pos x="8" y="94"/>
                </a:cxn>
                <a:cxn ang="0">
                  <a:pos x="0" y="109"/>
                </a:cxn>
                <a:cxn ang="0">
                  <a:pos x="8" y="116"/>
                </a:cxn>
                <a:cxn ang="0">
                  <a:pos x="8" y="116"/>
                </a:cxn>
                <a:cxn ang="0">
                  <a:pos x="17" y="101"/>
                </a:cxn>
                <a:cxn ang="0">
                  <a:pos x="23" y="86"/>
                </a:cxn>
                <a:cxn ang="0">
                  <a:pos x="25" y="67"/>
                </a:cxn>
                <a:cxn ang="0">
                  <a:pos x="27" y="46"/>
                </a:cxn>
                <a:cxn ang="0">
                  <a:pos x="40" y="46"/>
                </a:cxn>
                <a:cxn ang="0">
                  <a:pos x="40" y="116"/>
                </a:cxn>
                <a:cxn ang="0">
                  <a:pos x="53" y="116"/>
                </a:cxn>
                <a:cxn ang="0">
                  <a:pos x="53" y="46"/>
                </a:cxn>
                <a:cxn ang="0">
                  <a:pos x="63" y="46"/>
                </a:cxn>
                <a:cxn ang="0">
                  <a:pos x="63" y="35"/>
                </a:cxn>
                <a:cxn ang="0">
                  <a:pos x="27" y="35"/>
                </a:cxn>
                <a:cxn ang="0">
                  <a:pos x="27" y="35"/>
                </a:cxn>
              </a:cxnLst>
              <a:rect l="0" t="0" r="r" b="b"/>
              <a:pathLst>
                <a:path w="63" h="116">
                  <a:moveTo>
                    <a:pt x="27" y="35"/>
                  </a:moveTo>
                  <a:lnTo>
                    <a:pt x="27" y="12"/>
                  </a:lnTo>
                  <a:lnTo>
                    <a:pt x="27" y="12"/>
                  </a:lnTo>
                  <a:lnTo>
                    <a:pt x="61" y="10"/>
                  </a:lnTo>
                  <a:lnTo>
                    <a:pt x="61" y="0"/>
                  </a:lnTo>
                  <a:lnTo>
                    <a:pt x="61" y="0"/>
                  </a:lnTo>
                  <a:lnTo>
                    <a:pt x="38" y="2"/>
                  </a:lnTo>
                  <a:lnTo>
                    <a:pt x="15" y="4"/>
                  </a:lnTo>
                  <a:lnTo>
                    <a:pt x="15" y="50"/>
                  </a:lnTo>
                  <a:lnTo>
                    <a:pt x="15" y="50"/>
                  </a:lnTo>
                  <a:lnTo>
                    <a:pt x="13" y="65"/>
                  </a:lnTo>
                  <a:lnTo>
                    <a:pt x="11" y="80"/>
                  </a:lnTo>
                  <a:lnTo>
                    <a:pt x="8" y="94"/>
                  </a:lnTo>
                  <a:lnTo>
                    <a:pt x="0" y="109"/>
                  </a:lnTo>
                  <a:lnTo>
                    <a:pt x="8" y="116"/>
                  </a:lnTo>
                  <a:lnTo>
                    <a:pt x="8" y="116"/>
                  </a:lnTo>
                  <a:lnTo>
                    <a:pt x="17" y="101"/>
                  </a:lnTo>
                  <a:lnTo>
                    <a:pt x="23" y="86"/>
                  </a:lnTo>
                  <a:lnTo>
                    <a:pt x="25" y="67"/>
                  </a:lnTo>
                  <a:lnTo>
                    <a:pt x="27" y="46"/>
                  </a:lnTo>
                  <a:lnTo>
                    <a:pt x="40" y="46"/>
                  </a:lnTo>
                  <a:lnTo>
                    <a:pt x="40" y="116"/>
                  </a:lnTo>
                  <a:lnTo>
                    <a:pt x="53" y="116"/>
                  </a:lnTo>
                  <a:lnTo>
                    <a:pt x="53" y="46"/>
                  </a:lnTo>
                  <a:lnTo>
                    <a:pt x="63" y="46"/>
                  </a:lnTo>
                  <a:lnTo>
                    <a:pt x="63" y="35"/>
                  </a:lnTo>
                  <a:lnTo>
                    <a:pt x="27" y="35"/>
                  </a:lnTo>
                  <a:lnTo>
                    <a:pt x="27" y="35"/>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42" name="Freeform 320"/>
            <p:cNvSpPr>
              <a:spLocks noChangeAspect="1"/>
            </p:cNvSpPr>
            <p:nvPr/>
          </p:nvSpPr>
          <p:spPr bwMode="auto">
            <a:xfrm>
              <a:off x="2681" y="2343"/>
              <a:ext cx="51" cy="121"/>
            </a:xfrm>
            <a:custGeom>
              <a:avLst/>
              <a:gdLst/>
              <a:ahLst/>
              <a:cxnLst>
                <a:cxn ang="0">
                  <a:pos x="36" y="32"/>
                </a:cxn>
                <a:cxn ang="0">
                  <a:pos x="51" y="32"/>
                </a:cxn>
                <a:cxn ang="0">
                  <a:pos x="51" y="21"/>
                </a:cxn>
                <a:cxn ang="0">
                  <a:pos x="36" y="21"/>
                </a:cxn>
                <a:cxn ang="0">
                  <a:pos x="36" y="0"/>
                </a:cxn>
                <a:cxn ang="0">
                  <a:pos x="23" y="0"/>
                </a:cxn>
                <a:cxn ang="0">
                  <a:pos x="23" y="21"/>
                </a:cxn>
                <a:cxn ang="0">
                  <a:pos x="2" y="21"/>
                </a:cxn>
                <a:cxn ang="0">
                  <a:pos x="2" y="32"/>
                </a:cxn>
                <a:cxn ang="0">
                  <a:pos x="21" y="32"/>
                </a:cxn>
                <a:cxn ang="0">
                  <a:pos x="21" y="32"/>
                </a:cxn>
                <a:cxn ang="0">
                  <a:pos x="19" y="45"/>
                </a:cxn>
                <a:cxn ang="0">
                  <a:pos x="15" y="57"/>
                </a:cxn>
                <a:cxn ang="0">
                  <a:pos x="8" y="70"/>
                </a:cxn>
                <a:cxn ang="0">
                  <a:pos x="0" y="83"/>
                </a:cxn>
                <a:cxn ang="0">
                  <a:pos x="2" y="93"/>
                </a:cxn>
                <a:cxn ang="0">
                  <a:pos x="2" y="93"/>
                </a:cxn>
                <a:cxn ang="0">
                  <a:pos x="15" y="78"/>
                </a:cxn>
                <a:cxn ang="0">
                  <a:pos x="23" y="61"/>
                </a:cxn>
                <a:cxn ang="0">
                  <a:pos x="23" y="61"/>
                </a:cxn>
                <a:cxn ang="0">
                  <a:pos x="23" y="61"/>
                </a:cxn>
                <a:cxn ang="0">
                  <a:pos x="23" y="83"/>
                </a:cxn>
                <a:cxn ang="0">
                  <a:pos x="23" y="121"/>
                </a:cxn>
                <a:cxn ang="0">
                  <a:pos x="36" y="121"/>
                </a:cxn>
                <a:cxn ang="0">
                  <a:pos x="36" y="78"/>
                </a:cxn>
                <a:cxn ang="0">
                  <a:pos x="36" y="78"/>
                </a:cxn>
                <a:cxn ang="0">
                  <a:pos x="34" y="57"/>
                </a:cxn>
                <a:cxn ang="0">
                  <a:pos x="34" y="57"/>
                </a:cxn>
                <a:cxn ang="0">
                  <a:pos x="34" y="57"/>
                </a:cxn>
                <a:cxn ang="0">
                  <a:pos x="40" y="72"/>
                </a:cxn>
                <a:cxn ang="0">
                  <a:pos x="46" y="85"/>
                </a:cxn>
                <a:cxn ang="0">
                  <a:pos x="51" y="70"/>
                </a:cxn>
                <a:cxn ang="0">
                  <a:pos x="51" y="70"/>
                </a:cxn>
                <a:cxn ang="0">
                  <a:pos x="40" y="51"/>
                </a:cxn>
                <a:cxn ang="0">
                  <a:pos x="38" y="43"/>
                </a:cxn>
                <a:cxn ang="0">
                  <a:pos x="36" y="32"/>
                </a:cxn>
                <a:cxn ang="0">
                  <a:pos x="36" y="32"/>
                </a:cxn>
              </a:cxnLst>
              <a:rect l="0" t="0" r="r" b="b"/>
              <a:pathLst>
                <a:path w="51" h="121">
                  <a:moveTo>
                    <a:pt x="36" y="32"/>
                  </a:moveTo>
                  <a:lnTo>
                    <a:pt x="51" y="32"/>
                  </a:lnTo>
                  <a:lnTo>
                    <a:pt x="51" y="21"/>
                  </a:lnTo>
                  <a:lnTo>
                    <a:pt x="36" y="21"/>
                  </a:lnTo>
                  <a:lnTo>
                    <a:pt x="36" y="0"/>
                  </a:lnTo>
                  <a:lnTo>
                    <a:pt x="23" y="0"/>
                  </a:lnTo>
                  <a:lnTo>
                    <a:pt x="23" y="21"/>
                  </a:lnTo>
                  <a:lnTo>
                    <a:pt x="2" y="21"/>
                  </a:lnTo>
                  <a:lnTo>
                    <a:pt x="2" y="32"/>
                  </a:lnTo>
                  <a:lnTo>
                    <a:pt x="21" y="32"/>
                  </a:lnTo>
                  <a:lnTo>
                    <a:pt x="21" y="32"/>
                  </a:lnTo>
                  <a:lnTo>
                    <a:pt x="19" y="45"/>
                  </a:lnTo>
                  <a:lnTo>
                    <a:pt x="15" y="57"/>
                  </a:lnTo>
                  <a:lnTo>
                    <a:pt x="8" y="70"/>
                  </a:lnTo>
                  <a:lnTo>
                    <a:pt x="0" y="83"/>
                  </a:lnTo>
                  <a:lnTo>
                    <a:pt x="2" y="93"/>
                  </a:lnTo>
                  <a:lnTo>
                    <a:pt x="2" y="93"/>
                  </a:lnTo>
                  <a:lnTo>
                    <a:pt x="15" y="78"/>
                  </a:lnTo>
                  <a:lnTo>
                    <a:pt x="23" y="61"/>
                  </a:lnTo>
                  <a:lnTo>
                    <a:pt x="23" y="61"/>
                  </a:lnTo>
                  <a:lnTo>
                    <a:pt x="23" y="61"/>
                  </a:lnTo>
                  <a:lnTo>
                    <a:pt x="23" y="83"/>
                  </a:lnTo>
                  <a:lnTo>
                    <a:pt x="23" y="121"/>
                  </a:lnTo>
                  <a:lnTo>
                    <a:pt x="36" y="121"/>
                  </a:lnTo>
                  <a:lnTo>
                    <a:pt x="36" y="78"/>
                  </a:lnTo>
                  <a:lnTo>
                    <a:pt x="36" y="78"/>
                  </a:lnTo>
                  <a:lnTo>
                    <a:pt x="34" y="57"/>
                  </a:lnTo>
                  <a:lnTo>
                    <a:pt x="34" y="57"/>
                  </a:lnTo>
                  <a:lnTo>
                    <a:pt x="34" y="57"/>
                  </a:lnTo>
                  <a:lnTo>
                    <a:pt x="40" y="72"/>
                  </a:lnTo>
                  <a:lnTo>
                    <a:pt x="46" y="85"/>
                  </a:lnTo>
                  <a:lnTo>
                    <a:pt x="51" y="70"/>
                  </a:lnTo>
                  <a:lnTo>
                    <a:pt x="51" y="70"/>
                  </a:lnTo>
                  <a:lnTo>
                    <a:pt x="40" y="51"/>
                  </a:lnTo>
                  <a:lnTo>
                    <a:pt x="38" y="43"/>
                  </a:lnTo>
                  <a:lnTo>
                    <a:pt x="36" y="32"/>
                  </a:lnTo>
                  <a:lnTo>
                    <a:pt x="36" y="32"/>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43" name="Freeform 321"/>
            <p:cNvSpPr>
              <a:spLocks noChangeAspect="1"/>
            </p:cNvSpPr>
            <p:nvPr/>
          </p:nvSpPr>
          <p:spPr bwMode="auto">
            <a:xfrm>
              <a:off x="2741" y="2392"/>
              <a:ext cx="20" cy="31"/>
            </a:xfrm>
            <a:custGeom>
              <a:avLst/>
              <a:gdLst/>
              <a:ahLst/>
              <a:cxnLst>
                <a:cxn ang="0">
                  <a:pos x="11" y="0"/>
                </a:cxn>
                <a:cxn ang="0">
                  <a:pos x="11" y="0"/>
                </a:cxn>
                <a:cxn ang="0">
                  <a:pos x="15" y="15"/>
                </a:cxn>
                <a:cxn ang="0">
                  <a:pos x="19" y="31"/>
                </a:cxn>
                <a:cxn ang="0">
                  <a:pos x="7" y="31"/>
                </a:cxn>
                <a:cxn ang="0">
                  <a:pos x="7" y="31"/>
                </a:cxn>
                <a:cxn ang="0">
                  <a:pos x="4" y="15"/>
                </a:cxn>
                <a:cxn ang="0">
                  <a:pos x="0" y="0"/>
                </a:cxn>
                <a:cxn ang="0">
                  <a:pos x="11" y="0"/>
                </a:cxn>
                <a:cxn ang="0">
                  <a:pos x="11" y="0"/>
                </a:cxn>
              </a:cxnLst>
              <a:rect l="0" t="0" r="r" b="b"/>
              <a:pathLst>
                <a:path w="19" h="31">
                  <a:moveTo>
                    <a:pt x="11" y="0"/>
                  </a:moveTo>
                  <a:lnTo>
                    <a:pt x="11" y="0"/>
                  </a:lnTo>
                  <a:lnTo>
                    <a:pt x="15" y="15"/>
                  </a:lnTo>
                  <a:lnTo>
                    <a:pt x="19" y="31"/>
                  </a:lnTo>
                  <a:lnTo>
                    <a:pt x="7" y="31"/>
                  </a:lnTo>
                  <a:lnTo>
                    <a:pt x="7" y="31"/>
                  </a:lnTo>
                  <a:lnTo>
                    <a:pt x="4" y="15"/>
                  </a:lnTo>
                  <a:lnTo>
                    <a:pt x="0" y="0"/>
                  </a:lnTo>
                  <a:lnTo>
                    <a:pt x="11" y="0"/>
                  </a:lnTo>
                  <a:lnTo>
                    <a:pt x="11" y="0"/>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44" name="Freeform 322"/>
            <p:cNvSpPr>
              <a:spLocks noChangeAspect="1"/>
            </p:cNvSpPr>
            <p:nvPr/>
          </p:nvSpPr>
          <p:spPr bwMode="auto">
            <a:xfrm>
              <a:off x="2929" y="2341"/>
              <a:ext cx="108" cy="51"/>
            </a:xfrm>
            <a:custGeom>
              <a:avLst/>
              <a:gdLst/>
              <a:ahLst/>
              <a:cxnLst>
                <a:cxn ang="0">
                  <a:pos x="61" y="0"/>
                </a:cxn>
                <a:cxn ang="0">
                  <a:pos x="46" y="0"/>
                </a:cxn>
                <a:cxn ang="0">
                  <a:pos x="46" y="0"/>
                </a:cxn>
                <a:cxn ang="0">
                  <a:pos x="36" y="13"/>
                </a:cxn>
                <a:cxn ang="0">
                  <a:pos x="25" y="23"/>
                </a:cxn>
                <a:cxn ang="0">
                  <a:pos x="15" y="32"/>
                </a:cxn>
                <a:cxn ang="0">
                  <a:pos x="0" y="42"/>
                </a:cxn>
                <a:cxn ang="0">
                  <a:pos x="0" y="51"/>
                </a:cxn>
                <a:cxn ang="0">
                  <a:pos x="0" y="51"/>
                </a:cxn>
                <a:cxn ang="0">
                  <a:pos x="17" y="42"/>
                </a:cxn>
                <a:cxn ang="0">
                  <a:pos x="32" y="34"/>
                </a:cxn>
                <a:cxn ang="0">
                  <a:pos x="44" y="21"/>
                </a:cxn>
                <a:cxn ang="0">
                  <a:pos x="57" y="9"/>
                </a:cxn>
                <a:cxn ang="0">
                  <a:pos x="57" y="9"/>
                </a:cxn>
                <a:cxn ang="0">
                  <a:pos x="68" y="21"/>
                </a:cxn>
                <a:cxn ang="0">
                  <a:pos x="80" y="32"/>
                </a:cxn>
                <a:cxn ang="0">
                  <a:pos x="93" y="42"/>
                </a:cxn>
                <a:cxn ang="0">
                  <a:pos x="106" y="51"/>
                </a:cxn>
                <a:cxn ang="0">
                  <a:pos x="108" y="36"/>
                </a:cxn>
                <a:cxn ang="0">
                  <a:pos x="108" y="36"/>
                </a:cxn>
                <a:cxn ang="0">
                  <a:pos x="95" y="30"/>
                </a:cxn>
                <a:cxn ang="0">
                  <a:pos x="85" y="21"/>
                </a:cxn>
                <a:cxn ang="0">
                  <a:pos x="72" y="13"/>
                </a:cxn>
                <a:cxn ang="0">
                  <a:pos x="61" y="0"/>
                </a:cxn>
                <a:cxn ang="0">
                  <a:pos x="61" y="0"/>
                </a:cxn>
              </a:cxnLst>
              <a:rect l="0" t="0" r="r" b="b"/>
              <a:pathLst>
                <a:path w="108" h="51">
                  <a:moveTo>
                    <a:pt x="61" y="0"/>
                  </a:moveTo>
                  <a:lnTo>
                    <a:pt x="46" y="0"/>
                  </a:lnTo>
                  <a:lnTo>
                    <a:pt x="46" y="0"/>
                  </a:lnTo>
                  <a:lnTo>
                    <a:pt x="36" y="13"/>
                  </a:lnTo>
                  <a:lnTo>
                    <a:pt x="25" y="23"/>
                  </a:lnTo>
                  <a:lnTo>
                    <a:pt x="15" y="32"/>
                  </a:lnTo>
                  <a:lnTo>
                    <a:pt x="0" y="42"/>
                  </a:lnTo>
                  <a:lnTo>
                    <a:pt x="0" y="51"/>
                  </a:lnTo>
                  <a:lnTo>
                    <a:pt x="0" y="51"/>
                  </a:lnTo>
                  <a:lnTo>
                    <a:pt x="17" y="42"/>
                  </a:lnTo>
                  <a:lnTo>
                    <a:pt x="32" y="34"/>
                  </a:lnTo>
                  <a:lnTo>
                    <a:pt x="44" y="21"/>
                  </a:lnTo>
                  <a:lnTo>
                    <a:pt x="57" y="9"/>
                  </a:lnTo>
                  <a:lnTo>
                    <a:pt x="57" y="9"/>
                  </a:lnTo>
                  <a:lnTo>
                    <a:pt x="68" y="21"/>
                  </a:lnTo>
                  <a:lnTo>
                    <a:pt x="80" y="32"/>
                  </a:lnTo>
                  <a:lnTo>
                    <a:pt x="93" y="42"/>
                  </a:lnTo>
                  <a:lnTo>
                    <a:pt x="106" y="51"/>
                  </a:lnTo>
                  <a:lnTo>
                    <a:pt x="108" y="36"/>
                  </a:lnTo>
                  <a:lnTo>
                    <a:pt x="108" y="36"/>
                  </a:lnTo>
                  <a:lnTo>
                    <a:pt x="95" y="30"/>
                  </a:lnTo>
                  <a:lnTo>
                    <a:pt x="85" y="21"/>
                  </a:lnTo>
                  <a:lnTo>
                    <a:pt x="72" y="13"/>
                  </a:lnTo>
                  <a:lnTo>
                    <a:pt x="61" y="0"/>
                  </a:lnTo>
                  <a:lnTo>
                    <a:pt x="61" y="0"/>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45" name="Freeform 323"/>
            <p:cNvSpPr>
              <a:spLocks noChangeAspect="1"/>
            </p:cNvSpPr>
            <p:nvPr/>
          </p:nvSpPr>
          <p:spPr bwMode="auto">
            <a:xfrm>
              <a:off x="2953" y="2381"/>
              <a:ext cx="63" cy="11"/>
            </a:xfrm>
            <a:custGeom>
              <a:avLst/>
              <a:gdLst/>
              <a:ahLst/>
              <a:cxnLst>
                <a:cxn ang="0">
                  <a:pos x="0" y="0"/>
                </a:cxn>
                <a:cxn ang="0">
                  <a:pos x="64" y="0"/>
                </a:cxn>
                <a:cxn ang="0">
                  <a:pos x="64" y="11"/>
                </a:cxn>
                <a:cxn ang="0">
                  <a:pos x="0" y="11"/>
                </a:cxn>
                <a:cxn ang="0">
                  <a:pos x="0" y="0"/>
                </a:cxn>
                <a:cxn ang="0">
                  <a:pos x="0" y="0"/>
                </a:cxn>
              </a:cxnLst>
              <a:rect l="0" t="0" r="r" b="b"/>
              <a:pathLst>
                <a:path w="64" h="11">
                  <a:moveTo>
                    <a:pt x="0" y="0"/>
                  </a:moveTo>
                  <a:lnTo>
                    <a:pt x="64" y="0"/>
                  </a:lnTo>
                  <a:lnTo>
                    <a:pt x="64" y="11"/>
                  </a:lnTo>
                  <a:lnTo>
                    <a:pt x="0" y="11"/>
                  </a:lnTo>
                  <a:lnTo>
                    <a:pt x="0" y="0"/>
                  </a:lnTo>
                  <a:lnTo>
                    <a:pt x="0" y="0"/>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46" name="Freeform 324"/>
            <p:cNvSpPr>
              <a:spLocks noChangeAspect="1" noEditPoints="1"/>
            </p:cNvSpPr>
            <p:nvPr/>
          </p:nvSpPr>
          <p:spPr bwMode="auto">
            <a:xfrm>
              <a:off x="2944" y="2407"/>
              <a:ext cx="82" cy="55"/>
            </a:xfrm>
            <a:custGeom>
              <a:avLst/>
              <a:gdLst/>
              <a:ahLst/>
              <a:cxnLst>
                <a:cxn ang="0">
                  <a:pos x="0" y="0"/>
                </a:cxn>
                <a:cxn ang="0">
                  <a:pos x="0" y="54"/>
                </a:cxn>
                <a:cxn ang="0">
                  <a:pos x="48" y="54"/>
                </a:cxn>
                <a:cxn ang="0">
                  <a:pos x="48" y="54"/>
                </a:cxn>
                <a:cxn ang="0">
                  <a:pos x="63" y="54"/>
                </a:cxn>
                <a:cxn ang="0">
                  <a:pos x="74" y="50"/>
                </a:cxn>
                <a:cxn ang="0">
                  <a:pos x="78" y="48"/>
                </a:cxn>
                <a:cxn ang="0">
                  <a:pos x="80" y="44"/>
                </a:cxn>
                <a:cxn ang="0">
                  <a:pos x="82" y="31"/>
                </a:cxn>
                <a:cxn ang="0">
                  <a:pos x="82" y="0"/>
                </a:cxn>
                <a:cxn ang="0">
                  <a:pos x="0" y="0"/>
                </a:cxn>
                <a:cxn ang="0">
                  <a:pos x="0" y="0"/>
                </a:cxn>
                <a:cxn ang="0">
                  <a:pos x="67" y="8"/>
                </a:cxn>
                <a:cxn ang="0">
                  <a:pos x="67" y="31"/>
                </a:cxn>
                <a:cxn ang="0">
                  <a:pos x="67" y="31"/>
                </a:cxn>
                <a:cxn ang="0">
                  <a:pos x="65" y="40"/>
                </a:cxn>
                <a:cxn ang="0">
                  <a:pos x="63" y="42"/>
                </a:cxn>
                <a:cxn ang="0">
                  <a:pos x="61" y="44"/>
                </a:cxn>
                <a:cxn ang="0">
                  <a:pos x="53" y="44"/>
                </a:cxn>
                <a:cxn ang="0">
                  <a:pos x="40" y="44"/>
                </a:cxn>
                <a:cxn ang="0">
                  <a:pos x="12" y="44"/>
                </a:cxn>
                <a:cxn ang="0">
                  <a:pos x="12" y="8"/>
                </a:cxn>
                <a:cxn ang="0">
                  <a:pos x="67" y="8"/>
                </a:cxn>
                <a:cxn ang="0">
                  <a:pos x="67" y="8"/>
                </a:cxn>
              </a:cxnLst>
              <a:rect l="0" t="0" r="r" b="b"/>
              <a:pathLst>
                <a:path w="82" h="54">
                  <a:moveTo>
                    <a:pt x="0" y="0"/>
                  </a:moveTo>
                  <a:lnTo>
                    <a:pt x="0" y="54"/>
                  </a:lnTo>
                  <a:lnTo>
                    <a:pt x="48" y="54"/>
                  </a:lnTo>
                  <a:lnTo>
                    <a:pt x="48" y="54"/>
                  </a:lnTo>
                  <a:lnTo>
                    <a:pt x="63" y="54"/>
                  </a:lnTo>
                  <a:lnTo>
                    <a:pt x="74" y="50"/>
                  </a:lnTo>
                  <a:lnTo>
                    <a:pt x="78" y="48"/>
                  </a:lnTo>
                  <a:lnTo>
                    <a:pt x="80" y="44"/>
                  </a:lnTo>
                  <a:lnTo>
                    <a:pt x="82" y="31"/>
                  </a:lnTo>
                  <a:lnTo>
                    <a:pt x="82" y="0"/>
                  </a:lnTo>
                  <a:lnTo>
                    <a:pt x="0" y="0"/>
                  </a:lnTo>
                  <a:lnTo>
                    <a:pt x="0" y="0"/>
                  </a:lnTo>
                  <a:close/>
                  <a:moveTo>
                    <a:pt x="67" y="8"/>
                  </a:moveTo>
                  <a:lnTo>
                    <a:pt x="67" y="31"/>
                  </a:lnTo>
                  <a:lnTo>
                    <a:pt x="67" y="31"/>
                  </a:lnTo>
                  <a:lnTo>
                    <a:pt x="65" y="40"/>
                  </a:lnTo>
                  <a:lnTo>
                    <a:pt x="63" y="42"/>
                  </a:lnTo>
                  <a:lnTo>
                    <a:pt x="61" y="44"/>
                  </a:lnTo>
                  <a:lnTo>
                    <a:pt x="53" y="44"/>
                  </a:lnTo>
                  <a:lnTo>
                    <a:pt x="40" y="44"/>
                  </a:lnTo>
                  <a:lnTo>
                    <a:pt x="12" y="44"/>
                  </a:lnTo>
                  <a:lnTo>
                    <a:pt x="12" y="8"/>
                  </a:lnTo>
                  <a:lnTo>
                    <a:pt x="67" y="8"/>
                  </a:lnTo>
                  <a:lnTo>
                    <a:pt x="67" y="8"/>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47" name="Freeform 325"/>
            <p:cNvSpPr>
              <a:spLocks noChangeAspect="1"/>
            </p:cNvSpPr>
            <p:nvPr/>
          </p:nvSpPr>
          <p:spPr bwMode="auto">
            <a:xfrm>
              <a:off x="2736" y="2343"/>
              <a:ext cx="57" cy="121"/>
            </a:xfrm>
            <a:custGeom>
              <a:avLst/>
              <a:gdLst/>
              <a:ahLst/>
              <a:cxnLst>
                <a:cxn ang="0">
                  <a:pos x="44" y="104"/>
                </a:cxn>
                <a:cxn ang="0">
                  <a:pos x="44" y="104"/>
                </a:cxn>
                <a:cxn ang="0">
                  <a:pos x="44" y="112"/>
                </a:cxn>
                <a:cxn ang="0">
                  <a:pos x="40" y="116"/>
                </a:cxn>
                <a:cxn ang="0">
                  <a:pos x="36" y="118"/>
                </a:cxn>
                <a:cxn ang="0">
                  <a:pos x="30" y="121"/>
                </a:cxn>
                <a:cxn ang="0">
                  <a:pos x="17" y="121"/>
                </a:cxn>
                <a:cxn ang="0">
                  <a:pos x="17" y="110"/>
                </a:cxn>
                <a:cxn ang="0">
                  <a:pos x="25" y="110"/>
                </a:cxn>
                <a:cxn ang="0">
                  <a:pos x="25" y="110"/>
                </a:cxn>
                <a:cxn ang="0">
                  <a:pos x="30" y="108"/>
                </a:cxn>
                <a:cxn ang="0">
                  <a:pos x="32" y="104"/>
                </a:cxn>
                <a:cxn ang="0">
                  <a:pos x="32" y="32"/>
                </a:cxn>
                <a:cxn ang="0">
                  <a:pos x="0" y="32"/>
                </a:cxn>
                <a:cxn ang="0">
                  <a:pos x="0" y="21"/>
                </a:cxn>
                <a:cxn ang="0">
                  <a:pos x="32" y="21"/>
                </a:cxn>
                <a:cxn ang="0">
                  <a:pos x="32" y="0"/>
                </a:cxn>
                <a:cxn ang="0">
                  <a:pos x="44" y="0"/>
                </a:cxn>
                <a:cxn ang="0">
                  <a:pos x="44" y="21"/>
                </a:cxn>
                <a:cxn ang="0">
                  <a:pos x="55" y="21"/>
                </a:cxn>
                <a:cxn ang="0">
                  <a:pos x="55" y="32"/>
                </a:cxn>
                <a:cxn ang="0">
                  <a:pos x="44" y="32"/>
                </a:cxn>
                <a:cxn ang="0">
                  <a:pos x="44" y="104"/>
                </a:cxn>
                <a:cxn ang="0">
                  <a:pos x="44" y="104"/>
                </a:cxn>
              </a:cxnLst>
              <a:rect l="0" t="0" r="r" b="b"/>
              <a:pathLst>
                <a:path w="55" h="121">
                  <a:moveTo>
                    <a:pt x="44" y="104"/>
                  </a:moveTo>
                  <a:lnTo>
                    <a:pt x="44" y="104"/>
                  </a:lnTo>
                  <a:lnTo>
                    <a:pt x="44" y="112"/>
                  </a:lnTo>
                  <a:lnTo>
                    <a:pt x="40" y="116"/>
                  </a:lnTo>
                  <a:lnTo>
                    <a:pt x="36" y="118"/>
                  </a:lnTo>
                  <a:lnTo>
                    <a:pt x="30" y="121"/>
                  </a:lnTo>
                  <a:lnTo>
                    <a:pt x="17" y="121"/>
                  </a:lnTo>
                  <a:lnTo>
                    <a:pt x="17" y="110"/>
                  </a:lnTo>
                  <a:lnTo>
                    <a:pt x="25" y="110"/>
                  </a:lnTo>
                  <a:lnTo>
                    <a:pt x="25" y="110"/>
                  </a:lnTo>
                  <a:lnTo>
                    <a:pt x="30" y="108"/>
                  </a:lnTo>
                  <a:lnTo>
                    <a:pt x="32" y="104"/>
                  </a:lnTo>
                  <a:lnTo>
                    <a:pt x="32" y="32"/>
                  </a:lnTo>
                  <a:lnTo>
                    <a:pt x="0" y="32"/>
                  </a:lnTo>
                  <a:lnTo>
                    <a:pt x="0" y="21"/>
                  </a:lnTo>
                  <a:lnTo>
                    <a:pt x="32" y="21"/>
                  </a:lnTo>
                  <a:lnTo>
                    <a:pt x="32" y="0"/>
                  </a:lnTo>
                  <a:lnTo>
                    <a:pt x="44" y="0"/>
                  </a:lnTo>
                  <a:lnTo>
                    <a:pt x="44" y="21"/>
                  </a:lnTo>
                  <a:lnTo>
                    <a:pt x="55" y="21"/>
                  </a:lnTo>
                  <a:lnTo>
                    <a:pt x="55" y="32"/>
                  </a:lnTo>
                  <a:lnTo>
                    <a:pt x="44" y="32"/>
                  </a:lnTo>
                  <a:lnTo>
                    <a:pt x="44" y="104"/>
                  </a:lnTo>
                  <a:lnTo>
                    <a:pt x="44" y="104"/>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48" name="Freeform 326"/>
            <p:cNvSpPr>
              <a:spLocks noChangeAspect="1" noEditPoints="1"/>
            </p:cNvSpPr>
            <p:nvPr/>
          </p:nvSpPr>
          <p:spPr bwMode="auto">
            <a:xfrm>
              <a:off x="3098" y="2350"/>
              <a:ext cx="62" cy="114"/>
            </a:xfrm>
            <a:custGeom>
              <a:avLst/>
              <a:gdLst/>
              <a:ahLst/>
              <a:cxnLst>
                <a:cxn ang="0">
                  <a:pos x="24" y="54"/>
                </a:cxn>
                <a:cxn ang="0">
                  <a:pos x="24" y="50"/>
                </a:cxn>
                <a:cxn ang="0">
                  <a:pos x="38" y="50"/>
                </a:cxn>
                <a:cxn ang="0">
                  <a:pos x="38" y="114"/>
                </a:cxn>
                <a:cxn ang="0">
                  <a:pos x="51" y="114"/>
                </a:cxn>
                <a:cxn ang="0">
                  <a:pos x="51" y="50"/>
                </a:cxn>
                <a:cxn ang="0">
                  <a:pos x="62" y="50"/>
                </a:cxn>
                <a:cxn ang="0">
                  <a:pos x="62" y="40"/>
                </a:cxn>
                <a:cxn ang="0">
                  <a:pos x="51" y="40"/>
                </a:cxn>
                <a:cxn ang="0">
                  <a:pos x="51" y="10"/>
                </a:cxn>
                <a:cxn ang="0">
                  <a:pos x="62" y="10"/>
                </a:cxn>
                <a:cxn ang="0">
                  <a:pos x="62" y="0"/>
                </a:cxn>
                <a:cxn ang="0">
                  <a:pos x="5" y="0"/>
                </a:cxn>
                <a:cxn ang="0">
                  <a:pos x="5" y="10"/>
                </a:cxn>
                <a:cxn ang="0">
                  <a:pos x="13" y="10"/>
                </a:cxn>
                <a:cxn ang="0">
                  <a:pos x="13" y="40"/>
                </a:cxn>
                <a:cxn ang="0">
                  <a:pos x="2" y="40"/>
                </a:cxn>
                <a:cxn ang="0">
                  <a:pos x="2" y="50"/>
                </a:cxn>
                <a:cxn ang="0">
                  <a:pos x="13" y="50"/>
                </a:cxn>
                <a:cxn ang="0">
                  <a:pos x="13" y="52"/>
                </a:cxn>
                <a:cxn ang="0">
                  <a:pos x="13" y="52"/>
                </a:cxn>
                <a:cxn ang="0">
                  <a:pos x="11" y="69"/>
                </a:cxn>
                <a:cxn ang="0">
                  <a:pos x="9" y="84"/>
                </a:cxn>
                <a:cxn ang="0">
                  <a:pos x="5" y="97"/>
                </a:cxn>
                <a:cxn ang="0">
                  <a:pos x="0" y="107"/>
                </a:cxn>
                <a:cxn ang="0">
                  <a:pos x="5" y="114"/>
                </a:cxn>
                <a:cxn ang="0">
                  <a:pos x="5" y="114"/>
                </a:cxn>
                <a:cxn ang="0">
                  <a:pos x="13" y="103"/>
                </a:cxn>
                <a:cxn ang="0">
                  <a:pos x="19" y="90"/>
                </a:cxn>
                <a:cxn ang="0">
                  <a:pos x="24" y="73"/>
                </a:cxn>
                <a:cxn ang="0">
                  <a:pos x="24" y="54"/>
                </a:cxn>
                <a:cxn ang="0">
                  <a:pos x="24" y="54"/>
                </a:cxn>
                <a:cxn ang="0">
                  <a:pos x="38" y="40"/>
                </a:cxn>
                <a:cxn ang="0">
                  <a:pos x="24" y="40"/>
                </a:cxn>
                <a:cxn ang="0">
                  <a:pos x="24" y="8"/>
                </a:cxn>
                <a:cxn ang="0">
                  <a:pos x="38" y="8"/>
                </a:cxn>
                <a:cxn ang="0">
                  <a:pos x="38" y="40"/>
                </a:cxn>
                <a:cxn ang="0">
                  <a:pos x="38" y="40"/>
                </a:cxn>
              </a:cxnLst>
              <a:rect l="0" t="0" r="r" b="b"/>
              <a:pathLst>
                <a:path w="62" h="114">
                  <a:moveTo>
                    <a:pt x="24" y="54"/>
                  </a:moveTo>
                  <a:lnTo>
                    <a:pt x="24" y="50"/>
                  </a:lnTo>
                  <a:lnTo>
                    <a:pt x="38" y="50"/>
                  </a:lnTo>
                  <a:lnTo>
                    <a:pt x="38" y="114"/>
                  </a:lnTo>
                  <a:lnTo>
                    <a:pt x="51" y="114"/>
                  </a:lnTo>
                  <a:lnTo>
                    <a:pt x="51" y="50"/>
                  </a:lnTo>
                  <a:lnTo>
                    <a:pt x="62" y="50"/>
                  </a:lnTo>
                  <a:lnTo>
                    <a:pt x="62" y="40"/>
                  </a:lnTo>
                  <a:lnTo>
                    <a:pt x="51" y="40"/>
                  </a:lnTo>
                  <a:lnTo>
                    <a:pt x="51" y="10"/>
                  </a:lnTo>
                  <a:lnTo>
                    <a:pt x="62" y="10"/>
                  </a:lnTo>
                  <a:lnTo>
                    <a:pt x="62" y="0"/>
                  </a:lnTo>
                  <a:lnTo>
                    <a:pt x="5" y="0"/>
                  </a:lnTo>
                  <a:lnTo>
                    <a:pt x="5" y="10"/>
                  </a:lnTo>
                  <a:lnTo>
                    <a:pt x="13" y="10"/>
                  </a:lnTo>
                  <a:lnTo>
                    <a:pt x="13" y="40"/>
                  </a:lnTo>
                  <a:lnTo>
                    <a:pt x="2" y="40"/>
                  </a:lnTo>
                  <a:lnTo>
                    <a:pt x="2" y="50"/>
                  </a:lnTo>
                  <a:lnTo>
                    <a:pt x="13" y="50"/>
                  </a:lnTo>
                  <a:lnTo>
                    <a:pt x="13" y="52"/>
                  </a:lnTo>
                  <a:lnTo>
                    <a:pt x="13" y="52"/>
                  </a:lnTo>
                  <a:lnTo>
                    <a:pt x="11" y="69"/>
                  </a:lnTo>
                  <a:lnTo>
                    <a:pt x="9" y="84"/>
                  </a:lnTo>
                  <a:lnTo>
                    <a:pt x="5" y="97"/>
                  </a:lnTo>
                  <a:lnTo>
                    <a:pt x="0" y="107"/>
                  </a:lnTo>
                  <a:lnTo>
                    <a:pt x="5" y="114"/>
                  </a:lnTo>
                  <a:lnTo>
                    <a:pt x="5" y="114"/>
                  </a:lnTo>
                  <a:lnTo>
                    <a:pt x="13" y="103"/>
                  </a:lnTo>
                  <a:lnTo>
                    <a:pt x="19" y="90"/>
                  </a:lnTo>
                  <a:lnTo>
                    <a:pt x="24" y="73"/>
                  </a:lnTo>
                  <a:lnTo>
                    <a:pt x="24" y="54"/>
                  </a:lnTo>
                  <a:lnTo>
                    <a:pt x="24" y="54"/>
                  </a:lnTo>
                  <a:close/>
                  <a:moveTo>
                    <a:pt x="38" y="40"/>
                  </a:moveTo>
                  <a:lnTo>
                    <a:pt x="24" y="40"/>
                  </a:lnTo>
                  <a:lnTo>
                    <a:pt x="24" y="8"/>
                  </a:lnTo>
                  <a:lnTo>
                    <a:pt x="38" y="8"/>
                  </a:lnTo>
                  <a:lnTo>
                    <a:pt x="38" y="40"/>
                  </a:lnTo>
                  <a:lnTo>
                    <a:pt x="38" y="40"/>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49" name="Freeform 327"/>
            <p:cNvSpPr>
              <a:spLocks noChangeAspect="1" noEditPoints="1"/>
            </p:cNvSpPr>
            <p:nvPr/>
          </p:nvSpPr>
          <p:spPr bwMode="auto">
            <a:xfrm>
              <a:off x="3050" y="2350"/>
              <a:ext cx="46" cy="109"/>
            </a:xfrm>
            <a:custGeom>
              <a:avLst/>
              <a:gdLst/>
              <a:ahLst/>
              <a:cxnLst>
                <a:cxn ang="0">
                  <a:pos x="4" y="10"/>
                </a:cxn>
                <a:cxn ang="0">
                  <a:pos x="14" y="10"/>
                </a:cxn>
                <a:cxn ang="0">
                  <a:pos x="14" y="10"/>
                </a:cxn>
                <a:cxn ang="0">
                  <a:pos x="14" y="23"/>
                </a:cxn>
                <a:cxn ang="0">
                  <a:pos x="10" y="36"/>
                </a:cxn>
                <a:cxn ang="0">
                  <a:pos x="6" y="48"/>
                </a:cxn>
                <a:cxn ang="0">
                  <a:pos x="0" y="59"/>
                </a:cxn>
                <a:cxn ang="0">
                  <a:pos x="4" y="69"/>
                </a:cxn>
                <a:cxn ang="0">
                  <a:pos x="4" y="69"/>
                </a:cxn>
                <a:cxn ang="0">
                  <a:pos x="10" y="59"/>
                </a:cxn>
                <a:cxn ang="0">
                  <a:pos x="10" y="57"/>
                </a:cxn>
                <a:cxn ang="0">
                  <a:pos x="10" y="109"/>
                </a:cxn>
                <a:cxn ang="0">
                  <a:pos x="29" y="109"/>
                </a:cxn>
                <a:cxn ang="0">
                  <a:pos x="29" y="109"/>
                </a:cxn>
                <a:cxn ang="0">
                  <a:pos x="36" y="109"/>
                </a:cxn>
                <a:cxn ang="0">
                  <a:pos x="42" y="105"/>
                </a:cxn>
                <a:cxn ang="0">
                  <a:pos x="44" y="99"/>
                </a:cxn>
                <a:cxn ang="0">
                  <a:pos x="44" y="90"/>
                </a:cxn>
                <a:cxn ang="0">
                  <a:pos x="44" y="40"/>
                </a:cxn>
                <a:cxn ang="0">
                  <a:pos x="21" y="40"/>
                </a:cxn>
                <a:cxn ang="0">
                  <a:pos x="21" y="40"/>
                </a:cxn>
                <a:cxn ang="0">
                  <a:pos x="25" y="25"/>
                </a:cxn>
                <a:cxn ang="0">
                  <a:pos x="29" y="10"/>
                </a:cxn>
                <a:cxn ang="0">
                  <a:pos x="46" y="10"/>
                </a:cxn>
                <a:cxn ang="0">
                  <a:pos x="46" y="0"/>
                </a:cxn>
                <a:cxn ang="0">
                  <a:pos x="4" y="0"/>
                </a:cxn>
                <a:cxn ang="0">
                  <a:pos x="4" y="10"/>
                </a:cxn>
                <a:cxn ang="0">
                  <a:pos x="4" y="10"/>
                </a:cxn>
                <a:cxn ang="0">
                  <a:pos x="21" y="48"/>
                </a:cxn>
                <a:cxn ang="0">
                  <a:pos x="33" y="48"/>
                </a:cxn>
                <a:cxn ang="0">
                  <a:pos x="33" y="88"/>
                </a:cxn>
                <a:cxn ang="0">
                  <a:pos x="33" y="88"/>
                </a:cxn>
                <a:cxn ang="0">
                  <a:pos x="33" y="99"/>
                </a:cxn>
                <a:cxn ang="0">
                  <a:pos x="29" y="101"/>
                </a:cxn>
                <a:cxn ang="0">
                  <a:pos x="27" y="101"/>
                </a:cxn>
                <a:cxn ang="0">
                  <a:pos x="21" y="101"/>
                </a:cxn>
                <a:cxn ang="0">
                  <a:pos x="21" y="48"/>
                </a:cxn>
                <a:cxn ang="0">
                  <a:pos x="21" y="48"/>
                </a:cxn>
              </a:cxnLst>
              <a:rect l="0" t="0" r="r" b="b"/>
              <a:pathLst>
                <a:path w="46" h="109">
                  <a:moveTo>
                    <a:pt x="4" y="10"/>
                  </a:moveTo>
                  <a:lnTo>
                    <a:pt x="14" y="10"/>
                  </a:lnTo>
                  <a:lnTo>
                    <a:pt x="14" y="10"/>
                  </a:lnTo>
                  <a:lnTo>
                    <a:pt x="14" y="23"/>
                  </a:lnTo>
                  <a:lnTo>
                    <a:pt x="10" y="36"/>
                  </a:lnTo>
                  <a:lnTo>
                    <a:pt x="6" y="48"/>
                  </a:lnTo>
                  <a:lnTo>
                    <a:pt x="0" y="59"/>
                  </a:lnTo>
                  <a:lnTo>
                    <a:pt x="4" y="69"/>
                  </a:lnTo>
                  <a:lnTo>
                    <a:pt x="4" y="69"/>
                  </a:lnTo>
                  <a:lnTo>
                    <a:pt x="10" y="59"/>
                  </a:lnTo>
                  <a:lnTo>
                    <a:pt x="10" y="57"/>
                  </a:lnTo>
                  <a:lnTo>
                    <a:pt x="10" y="109"/>
                  </a:lnTo>
                  <a:lnTo>
                    <a:pt x="29" y="109"/>
                  </a:lnTo>
                  <a:lnTo>
                    <a:pt x="29" y="109"/>
                  </a:lnTo>
                  <a:lnTo>
                    <a:pt x="36" y="109"/>
                  </a:lnTo>
                  <a:lnTo>
                    <a:pt x="42" y="105"/>
                  </a:lnTo>
                  <a:lnTo>
                    <a:pt x="44" y="99"/>
                  </a:lnTo>
                  <a:lnTo>
                    <a:pt x="44" y="90"/>
                  </a:lnTo>
                  <a:lnTo>
                    <a:pt x="44" y="40"/>
                  </a:lnTo>
                  <a:lnTo>
                    <a:pt x="21" y="40"/>
                  </a:lnTo>
                  <a:lnTo>
                    <a:pt x="21" y="40"/>
                  </a:lnTo>
                  <a:lnTo>
                    <a:pt x="25" y="25"/>
                  </a:lnTo>
                  <a:lnTo>
                    <a:pt x="29" y="10"/>
                  </a:lnTo>
                  <a:lnTo>
                    <a:pt x="46" y="10"/>
                  </a:lnTo>
                  <a:lnTo>
                    <a:pt x="46" y="0"/>
                  </a:lnTo>
                  <a:lnTo>
                    <a:pt x="4" y="0"/>
                  </a:lnTo>
                  <a:lnTo>
                    <a:pt x="4" y="10"/>
                  </a:lnTo>
                  <a:lnTo>
                    <a:pt x="4" y="10"/>
                  </a:lnTo>
                  <a:close/>
                  <a:moveTo>
                    <a:pt x="21" y="48"/>
                  </a:moveTo>
                  <a:lnTo>
                    <a:pt x="33" y="48"/>
                  </a:lnTo>
                  <a:lnTo>
                    <a:pt x="33" y="88"/>
                  </a:lnTo>
                  <a:lnTo>
                    <a:pt x="33" y="88"/>
                  </a:lnTo>
                  <a:lnTo>
                    <a:pt x="33" y="99"/>
                  </a:lnTo>
                  <a:lnTo>
                    <a:pt x="29" y="101"/>
                  </a:lnTo>
                  <a:lnTo>
                    <a:pt x="27" y="101"/>
                  </a:lnTo>
                  <a:lnTo>
                    <a:pt x="21" y="101"/>
                  </a:lnTo>
                  <a:lnTo>
                    <a:pt x="21" y="48"/>
                  </a:lnTo>
                  <a:lnTo>
                    <a:pt x="21" y="48"/>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50" name="Freeform 328"/>
            <p:cNvSpPr>
              <a:spLocks noChangeAspect="1"/>
            </p:cNvSpPr>
            <p:nvPr/>
          </p:nvSpPr>
          <p:spPr bwMode="auto">
            <a:xfrm>
              <a:off x="2624" y="2348"/>
              <a:ext cx="46" cy="116"/>
            </a:xfrm>
            <a:custGeom>
              <a:avLst/>
              <a:gdLst/>
              <a:ahLst/>
              <a:cxnLst>
                <a:cxn ang="0">
                  <a:pos x="29" y="40"/>
                </a:cxn>
                <a:cxn ang="0">
                  <a:pos x="29" y="40"/>
                </a:cxn>
                <a:cxn ang="0">
                  <a:pos x="25" y="33"/>
                </a:cxn>
                <a:cxn ang="0">
                  <a:pos x="25" y="33"/>
                </a:cxn>
                <a:cxn ang="0">
                  <a:pos x="34" y="27"/>
                </a:cxn>
                <a:cxn ang="0">
                  <a:pos x="40" y="19"/>
                </a:cxn>
                <a:cxn ang="0">
                  <a:pos x="42" y="10"/>
                </a:cxn>
                <a:cxn ang="0">
                  <a:pos x="44" y="0"/>
                </a:cxn>
                <a:cxn ang="0">
                  <a:pos x="2" y="0"/>
                </a:cxn>
                <a:cxn ang="0">
                  <a:pos x="2" y="8"/>
                </a:cxn>
                <a:cxn ang="0">
                  <a:pos x="29" y="8"/>
                </a:cxn>
                <a:cxn ang="0">
                  <a:pos x="29" y="8"/>
                </a:cxn>
                <a:cxn ang="0">
                  <a:pos x="27" y="19"/>
                </a:cxn>
                <a:cxn ang="0">
                  <a:pos x="23" y="27"/>
                </a:cxn>
                <a:cxn ang="0">
                  <a:pos x="23" y="27"/>
                </a:cxn>
                <a:cxn ang="0">
                  <a:pos x="17" y="16"/>
                </a:cxn>
                <a:cxn ang="0">
                  <a:pos x="6" y="16"/>
                </a:cxn>
                <a:cxn ang="0">
                  <a:pos x="6" y="16"/>
                </a:cxn>
                <a:cxn ang="0">
                  <a:pos x="12" y="29"/>
                </a:cxn>
                <a:cxn ang="0">
                  <a:pos x="17" y="40"/>
                </a:cxn>
                <a:cxn ang="0">
                  <a:pos x="0" y="40"/>
                </a:cxn>
                <a:cxn ang="0">
                  <a:pos x="0" y="50"/>
                </a:cxn>
                <a:cxn ang="0">
                  <a:pos x="15" y="50"/>
                </a:cxn>
                <a:cxn ang="0">
                  <a:pos x="15" y="99"/>
                </a:cxn>
                <a:cxn ang="0">
                  <a:pos x="15" y="99"/>
                </a:cxn>
                <a:cxn ang="0">
                  <a:pos x="12" y="103"/>
                </a:cxn>
                <a:cxn ang="0">
                  <a:pos x="8" y="105"/>
                </a:cxn>
                <a:cxn ang="0">
                  <a:pos x="0" y="105"/>
                </a:cxn>
                <a:cxn ang="0">
                  <a:pos x="2" y="116"/>
                </a:cxn>
                <a:cxn ang="0">
                  <a:pos x="12" y="116"/>
                </a:cxn>
                <a:cxn ang="0">
                  <a:pos x="12" y="116"/>
                </a:cxn>
                <a:cxn ang="0">
                  <a:pos x="19" y="116"/>
                </a:cxn>
                <a:cxn ang="0">
                  <a:pos x="23" y="111"/>
                </a:cxn>
                <a:cxn ang="0">
                  <a:pos x="25" y="107"/>
                </a:cxn>
                <a:cxn ang="0">
                  <a:pos x="27" y="99"/>
                </a:cxn>
                <a:cxn ang="0">
                  <a:pos x="27" y="50"/>
                </a:cxn>
                <a:cxn ang="0">
                  <a:pos x="34" y="50"/>
                </a:cxn>
                <a:cxn ang="0">
                  <a:pos x="34" y="50"/>
                </a:cxn>
                <a:cxn ang="0">
                  <a:pos x="34" y="61"/>
                </a:cxn>
                <a:cxn ang="0">
                  <a:pos x="29" y="73"/>
                </a:cxn>
                <a:cxn ang="0">
                  <a:pos x="36" y="80"/>
                </a:cxn>
                <a:cxn ang="0">
                  <a:pos x="36" y="80"/>
                </a:cxn>
                <a:cxn ang="0">
                  <a:pos x="40" y="71"/>
                </a:cxn>
                <a:cxn ang="0">
                  <a:pos x="44" y="63"/>
                </a:cxn>
                <a:cxn ang="0">
                  <a:pos x="46" y="52"/>
                </a:cxn>
                <a:cxn ang="0">
                  <a:pos x="46" y="40"/>
                </a:cxn>
                <a:cxn ang="0">
                  <a:pos x="29" y="40"/>
                </a:cxn>
                <a:cxn ang="0">
                  <a:pos x="29" y="40"/>
                </a:cxn>
              </a:cxnLst>
              <a:rect l="0" t="0" r="r" b="b"/>
              <a:pathLst>
                <a:path w="46" h="116">
                  <a:moveTo>
                    <a:pt x="29" y="40"/>
                  </a:moveTo>
                  <a:lnTo>
                    <a:pt x="29" y="40"/>
                  </a:lnTo>
                  <a:lnTo>
                    <a:pt x="25" y="33"/>
                  </a:lnTo>
                  <a:lnTo>
                    <a:pt x="25" y="33"/>
                  </a:lnTo>
                  <a:lnTo>
                    <a:pt x="34" y="27"/>
                  </a:lnTo>
                  <a:lnTo>
                    <a:pt x="40" y="19"/>
                  </a:lnTo>
                  <a:lnTo>
                    <a:pt x="42" y="10"/>
                  </a:lnTo>
                  <a:lnTo>
                    <a:pt x="44" y="0"/>
                  </a:lnTo>
                  <a:lnTo>
                    <a:pt x="2" y="0"/>
                  </a:lnTo>
                  <a:lnTo>
                    <a:pt x="2" y="8"/>
                  </a:lnTo>
                  <a:lnTo>
                    <a:pt x="29" y="8"/>
                  </a:lnTo>
                  <a:lnTo>
                    <a:pt x="29" y="8"/>
                  </a:lnTo>
                  <a:lnTo>
                    <a:pt x="27" y="19"/>
                  </a:lnTo>
                  <a:lnTo>
                    <a:pt x="23" y="27"/>
                  </a:lnTo>
                  <a:lnTo>
                    <a:pt x="23" y="27"/>
                  </a:lnTo>
                  <a:lnTo>
                    <a:pt x="17" y="16"/>
                  </a:lnTo>
                  <a:lnTo>
                    <a:pt x="6" y="16"/>
                  </a:lnTo>
                  <a:lnTo>
                    <a:pt x="6" y="16"/>
                  </a:lnTo>
                  <a:lnTo>
                    <a:pt x="12" y="29"/>
                  </a:lnTo>
                  <a:lnTo>
                    <a:pt x="17" y="40"/>
                  </a:lnTo>
                  <a:lnTo>
                    <a:pt x="0" y="40"/>
                  </a:lnTo>
                  <a:lnTo>
                    <a:pt x="0" y="50"/>
                  </a:lnTo>
                  <a:lnTo>
                    <a:pt x="15" y="50"/>
                  </a:lnTo>
                  <a:lnTo>
                    <a:pt x="15" y="99"/>
                  </a:lnTo>
                  <a:lnTo>
                    <a:pt x="15" y="99"/>
                  </a:lnTo>
                  <a:lnTo>
                    <a:pt x="12" y="103"/>
                  </a:lnTo>
                  <a:lnTo>
                    <a:pt x="8" y="105"/>
                  </a:lnTo>
                  <a:lnTo>
                    <a:pt x="0" y="105"/>
                  </a:lnTo>
                  <a:lnTo>
                    <a:pt x="2" y="116"/>
                  </a:lnTo>
                  <a:lnTo>
                    <a:pt x="12" y="116"/>
                  </a:lnTo>
                  <a:lnTo>
                    <a:pt x="12" y="116"/>
                  </a:lnTo>
                  <a:lnTo>
                    <a:pt x="19" y="116"/>
                  </a:lnTo>
                  <a:lnTo>
                    <a:pt x="23" y="111"/>
                  </a:lnTo>
                  <a:lnTo>
                    <a:pt x="25" y="107"/>
                  </a:lnTo>
                  <a:lnTo>
                    <a:pt x="27" y="99"/>
                  </a:lnTo>
                  <a:lnTo>
                    <a:pt x="27" y="50"/>
                  </a:lnTo>
                  <a:lnTo>
                    <a:pt x="34" y="50"/>
                  </a:lnTo>
                  <a:lnTo>
                    <a:pt x="34" y="50"/>
                  </a:lnTo>
                  <a:lnTo>
                    <a:pt x="34" y="61"/>
                  </a:lnTo>
                  <a:lnTo>
                    <a:pt x="29" y="73"/>
                  </a:lnTo>
                  <a:lnTo>
                    <a:pt x="36" y="80"/>
                  </a:lnTo>
                  <a:lnTo>
                    <a:pt x="36" y="80"/>
                  </a:lnTo>
                  <a:lnTo>
                    <a:pt x="40" y="71"/>
                  </a:lnTo>
                  <a:lnTo>
                    <a:pt x="44" y="63"/>
                  </a:lnTo>
                  <a:lnTo>
                    <a:pt x="46" y="52"/>
                  </a:lnTo>
                  <a:lnTo>
                    <a:pt x="46" y="40"/>
                  </a:lnTo>
                  <a:lnTo>
                    <a:pt x="29" y="40"/>
                  </a:lnTo>
                  <a:lnTo>
                    <a:pt x="29" y="40"/>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51" name="Freeform 329"/>
            <p:cNvSpPr>
              <a:spLocks noChangeAspect="1"/>
            </p:cNvSpPr>
            <p:nvPr/>
          </p:nvSpPr>
          <p:spPr bwMode="auto">
            <a:xfrm>
              <a:off x="2806" y="2419"/>
              <a:ext cx="15" cy="36"/>
            </a:xfrm>
            <a:custGeom>
              <a:avLst/>
              <a:gdLst/>
              <a:ahLst/>
              <a:cxnLst>
                <a:cxn ang="0">
                  <a:pos x="0" y="36"/>
                </a:cxn>
                <a:cxn ang="0">
                  <a:pos x="10" y="36"/>
                </a:cxn>
                <a:cxn ang="0">
                  <a:pos x="10" y="36"/>
                </a:cxn>
                <a:cxn ang="0">
                  <a:pos x="15" y="0"/>
                </a:cxn>
                <a:cxn ang="0">
                  <a:pos x="4" y="0"/>
                </a:cxn>
                <a:cxn ang="0">
                  <a:pos x="4" y="0"/>
                </a:cxn>
                <a:cxn ang="0">
                  <a:pos x="0" y="36"/>
                </a:cxn>
                <a:cxn ang="0">
                  <a:pos x="0" y="36"/>
                </a:cxn>
              </a:cxnLst>
              <a:rect l="0" t="0" r="r" b="b"/>
              <a:pathLst>
                <a:path w="15" h="36">
                  <a:moveTo>
                    <a:pt x="0" y="36"/>
                  </a:moveTo>
                  <a:lnTo>
                    <a:pt x="10" y="36"/>
                  </a:lnTo>
                  <a:lnTo>
                    <a:pt x="10" y="36"/>
                  </a:lnTo>
                  <a:lnTo>
                    <a:pt x="15" y="0"/>
                  </a:lnTo>
                  <a:lnTo>
                    <a:pt x="4" y="0"/>
                  </a:lnTo>
                  <a:lnTo>
                    <a:pt x="4" y="0"/>
                  </a:lnTo>
                  <a:lnTo>
                    <a:pt x="0" y="36"/>
                  </a:lnTo>
                  <a:lnTo>
                    <a:pt x="0" y="36"/>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52" name="Freeform 330"/>
            <p:cNvSpPr>
              <a:spLocks noChangeAspect="1"/>
            </p:cNvSpPr>
            <p:nvPr/>
          </p:nvSpPr>
          <p:spPr bwMode="auto">
            <a:xfrm>
              <a:off x="2806" y="2345"/>
              <a:ext cx="46" cy="119"/>
            </a:xfrm>
            <a:custGeom>
              <a:avLst/>
              <a:gdLst/>
              <a:ahLst/>
              <a:cxnLst>
                <a:cxn ang="0">
                  <a:pos x="42" y="64"/>
                </a:cxn>
                <a:cxn ang="0">
                  <a:pos x="42" y="64"/>
                </a:cxn>
                <a:cxn ang="0">
                  <a:pos x="44" y="64"/>
                </a:cxn>
                <a:cxn ang="0">
                  <a:pos x="46" y="62"/>
                </a:cxn>
                <a:cxn ang="0">
                  <a:pos x="46" y="57"/>
                </a:cxn>
                <a:cxn ang="0">
                  <a:pos x="46" y="57"/>
                </a:cxn>
                <a:cxn ang="0">
                  <a:pos x="42" y="43"/>
                </a:cxn>
                <a:cxn ang="0">
                  <a:pos x="34" y="43"/>
                </a:cxn>
                <a:cxn ang="0">
                  <a:pos x="34" y="43"/>
                </a:cxn>
                <a:cxn ang="0">
                  <a:pos x="36" y="55"/>
                </a:cxn>
                <a:cxn ang="0">
                  <a:pos x="19" y="55"/>
                </a:cxn>
                <a:cxn ang="0">
                  <a:pos x="19" y="55"/>
                </a:cxn>
                <a:cxn ang="0">
                  <a:pos x="30" y="38"/>
                </a:cxn>
                <a:cxn ang="0">
                  <a:pos x="40" y="19"/>
                </a:cxn>
                <a:cxn ang="0">
                  <a:pos x="27" y="19"/>
                </a:cxn>
                <a:cxn ang="0">
                  <a:pos x="27" y="19"/>
                </a:cxn>
                <a:cxn ang="0">
                  <a:pos x="21" y="32"/>
                </a:cxn>
                <a:cxn ang="0">
                  <a:pos x="21" y="32"/>
                </a:cxn>
                <a:cxn ang="0">
                  <a:pos x="15" y="24"/>
                </a:cxn>
                <a:cxn ang="0">
                  <a:pos x="15" y="24"/>
                </a:cxn>
                <a:cxn ang="0">
                  <a:pos x="32" y="0"/>
                </a:cxn>
                <a:cxn ang="0">
                  <a:pos x="17" y="0"/>
                </a:cxn>
                <a:cxn ang="0">
                  <a:pos x="17" y="0"/>
                </a:cxn>
                <a:cxn ang="0">
                  <a:pos x="2" y="24"/>
                </a:cxn>
                <a:cxn ang="0">
                  <a:pos x="2" y="24"/>
                </a:cxn>
                <a:cxn ang="0">
                  <a:pos x="15" y="41"/>
                </a:cxn>
                <a:cxn ang="0">
                  <a:pos x="15" y="41"/>
                </a:cxn>
                <a:cxn ang="0">
                  <a:pos x="6" y="55"/>
                </a:cxn>
                <a:cxn ang="0">
                  <a:pos x="0" y="55"/>
                </a:cxn>
                <a:cxn ang="0">
                  <a:pos x="0" y="66"/>
                </a:cxn>
                <a:cxn ang="0">
                  <a:pos x="19" y="64"/>
                </a:cxn>
                <a:cxn ang="0">
                  <a:pos x="19" y="119"/>
                </a:cxn>
                <a:cxn ang="0">
                  <a:pos x="32" y="119"/>
                </a:cxn>
                <a:cxn ang="0">
                  <a:pos x="32" y="64"/>
                </a:cxn>
                <a:cxn ang="0">
                  <a:pos x="42" y="64"/>
                </a:cxn>
                <a:cxn ang="0">
                  <a:pos x="42" y="64"/>
                </a:cxn>
              </a:cxnLst>
              <a:rect l="0" t="0" r="r" b="b"/>
              <a:pathLst>
                <a:path w="46" h="119">
                  <a:moveTo>
                    <a:pt x="42" y="64"/>
                  </a:moveTo>
                  <a:lnTo>
                    <a:pt x="42" y="64"/>
                  </a:lnTo>
                  <a:lnTo>
                    <a:pt x="44" y="64"/>
                  </a:lnTo>
                  <a:lnTo>
                    <a:pt x="46" y="62"/>
                  </a:lnTo>
                  <a:lnTo>
                    <a:pt x="46" y="57"/>
                  </a:lnTo>
                  <a:lnTo>
                    <a:pt x="46" y="57"/>
                  </a:lnTo>
                  <a:lnTo>
                    <a:pt x="42" y="43"/>
                  </a:lnTo>
                  <a:lnTo>
                    <a:pt x="34" y="43"/>
                  </a:lnTo>
                  <a:lnTo>
                    <a:pt x="34" y="43"/>
                  </a:lnTo>
                  <a:lnTo>
                    <a:pt x="36" y="55"/>
                  </a:lnTo>
                  <a:lnTo>
                    <a:pt x="19" y="55"/>
                  </a:lnTo>
                  <a:lnTo>
                    <a:pt x="19" y="55"/>
                  </a:lnTo>
                  <a:lnTo>
                    <a:pt x="30" y="38"/>
                  </a:lnTo>
                  <a:lnTo>
                    <a:pt x="40" y="19"/>
                  </a:lnTo>
                  <a:lnTo>
                    <a:pt x="27" y="19"/>
                  </a:lnTo>
                  <a:lnTo>
                    <a:pt x="27" y="19"/>
                  </a:lnTo>
                  <a:lnTo>
                    <a:pt x="21" y="32"/>
                  </a:lnTo>
                  <a:lnTo>
                    <a:pt x="21" y="32"/>
                  </a:lnTo>
                  <a:lnTo>
                    <a:pt x="15" y="24"/>
                  </a:lnTo>
                  <a:lnTo>
                    <a:pt x="15" y="24"/>
                  </a:lnTo>
                  <a:lnTo>
                    <a:pt x="32" y="0"/>
                  </a:lnTo>
                  <a:lnTo>
                    <a:pt x="17" y="0"/>
                  </a:lnTo>
                  <a:lnTo>
                    <a:pt x="17" y="0"/>
                  </a:lnTo>
                  <a:lnTo>
                    <a:pt x="2" y="24"/>
                  </a:lnTo>
                  <a:lnTo>
                    <a:pt x="2" y="24"/>
                  </a:lnTo>
                  <a:lnTo>
                    <a:pt x="15" y="41"/>
                  </a:lnTo>
                  <a:lnTo>
                    <a:pt x="15" y="41"/>
                  </a:lnTo>
                  <a:lnTo>
                    <a:pt x="6" y="55"/>
                  </a:lnTo>
                  <a:lnTo>
                    <a:pt x="0" y="55"/>
                  </a:lnTo>
                  <a:lnTo>
                    <a:pt x="0" y="66"/>
                  </a:lnTo>
                  <a:lnTo>
                    <a:pt x="19" y="64"/>
                  </a:lnTo>
                  <a:lnTo>
                    <a:pt x="19" y="119"/>
                  </a:lnTo>
                  <a:lnTo>
                    <a:pt x="32" y="119"/>
                  </a:lnTo>
                  <a:lnTo>
                    <a:pt x="32" y="64"/>
                  </a:lnTo>
                  <a:lnTo>
                    <a:pt x="42" y="64"/>
                  </a:lnTo>
                  <a:lnTo>
                    <a:pt x="42" y="64"/>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53" name="Freeform 331"/>
            <p:cNvSpPr>
              <a:spLocks noChangeAspect="1"/>
            </p:cNvSpPr>
            <p:nvPr/>
          </p:nvSpPr>
          <p:spPr bwMode="auto">
            <a:xfrm>
              <a:off x="2850" y="2345"/>
              <a:ext cx="30" cy="32"/>
            </a:xfrm>
            <a:custGeom>
              <a:avLst/>
              <a:gdLst/>
              <a:ahLst/>
              <a:cxnLst>
                <a:cxn ang="0">
                  <a:pos x="28" y="0"/>
                </a:cxn>
                <a:cxn ang="0">
                  <a:pos x="13" y="0"/>
                </a:cxn>
                <a:cxn ang="0">
                  <a:pos x="13" y="0"/>
                </a:cxn>
                <a:cxn ang="0">
                  <a:pos x="9" y="17"/>
                </a:cxn>
                <a:cxn ang="0">
                  <a:pos x="0" y="32"/>
                </a:cxn>
                <a:cxn ang="0">
                  <a:pos x="11" y="32"/>
                </a:cxn>
                <a:cxn ang="0">
                  <a:pos x="11" y="32"/>
                </a:cxn>
                <a:cxn ang="0">
                  <a:pos x="19" y="17"/>
                </a:cxn>
                <a:cxn ang="0">
                  <a:pos x="28" y="0"/>
                </a:cxn>
                <a:cxn ang="0">
                  <a:pos x="28" y="0"/>
                </a:cxn>
              </a:cxnLst>
              <a:rect l="0" t="0" r="r" b="b"/>
              <a:pathLst>
                <a:path w="28" h="32">
                  <a:moveTo>
                    <a:pt x="28" y="0"/>
                  </a:moveTo>
                  <a:lnTo>
                    <a:pt x="13" y="0"/>
                  </a:lnTo>
                  <a:lnTo>
                    <a:pt x="13" y="0"/>
                  </a:lnTo>
                  <a:lnTo>
                    <a:pt x="9" y="17"/>
                  </a:lnTo>
                  <a:lnTo>
                    <a:pt x="0" y="32"/>
                  </a:lnTo>
                  <a:lnTo>
                    <a:pt x="11" y="32"/>
                  </a:lnTo>
                  <a:lnTo>
                    <a:pt x="11" y="32"/>
                  </a:lnTo>
                  <a:lnTo>
                    <a:pt x="19" y="17"/>
                  </a:lnTo>
                  <a:lnTo>
                    <a:pt x="28" y="0"/>
                  </a:lnTo>
                  <a:lnTo>
                    <a:pt x="28" y="0"/>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54" name="Freeform 332"/>
            <p:cNvSpPr>
              <a:spLocks noChangeAspect="1"/>
            </p:cNvSpPr>
            <p:nvPr/>
          </p:nvSpPr>
          <p:spPr bwMode="auto">
            <a:xfrm>
              <a:off x="2889" y="2345"/>
              <a:ext cx="27" cy="32"/>
            </a:xfrm>
            <a:custGeom>
              <a:avLst/>
              <a:gdLst/>
              <a:ahLst/>
              <a:cxnLst>
                <a:cxn ang="0">
                  <a:pos x="27" y="32"/>
                </a:cxn>
                <a:cxn ang="0">
                  <a:pos x="27" y="32"/>
                </a:cxn>
                <a:cxn ang="0">
                  <a:pos x="19" y="17"/>
                </a:cxn>
                <a:cxn ang="0">
                  <a:pos x="10" y="0"/>
                </a:cxn>
                <a:cxn ang="0">
                  <a:pos x="0" y="0"/>
                </a:cxn>
                <a:cxn ang="0">
                  <a:pos x="0" y="0"/>
                </a:cxn>
                <a:cxn ang="0">
                  <a:pos x="6" y="17"/>
                </a:cxn>
                <a:cxn ang="0">
                  <a:pos x="12" y="32"/>
                </a:cxn>
                <a:cxn ang="0">
                  <a:pos x="27" y="32"/>
                </a:cxn>
                <a:cxn ang="0">
                  <a:pos x="27" y="32"/>
                </a:cxn>
              </a:cxnLst>
              <a:rect l="0" t="0" r="r" b="b"/>
              <a:pathLst>
                <a:path w="27" h="32">
                  <a:moveTo>
                    <a:pt x="27" y="32"/>
                  </a:moveTo>
                  <a:lnTo>
                    <a:pt x="27" y="32"/>
                  </a:lnTo>
                  <a:lnTo>
                    <a:pt x="19" y="17"/>
                  </a:lnTo>
                  <a:lnTo>
                    <a:pt x="10" y="0"/>
                  </a:lnTo>
                  <a:lnTo>
                    <a:pt x="0" y="0"/>
                  </a:lnTo>
                  <a:lnTo>
                    <a:pt x="0" y="0"/>
                  </a:lnTo>
                  <a:lnTo>
                    <a:pt x="6" y="17"/>
                  </a:lnTo>
                  <a:lnTo>
                    <a:pt x="12" y="32"/>
                  </a:lnTo>
                  <a:lnTo>
                    <a:pt x="27" y="32"/>
                  </a:lnTo>
                  <a:lnTo>
                    <a:pt x="27" y="32"/>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55" name="Freeform 333"/>
            <p:cNvSpPr>
              <a:spLocks noChangeAspect="1"/>
            </p:cNvSpPr>
            <p:nvPr/>
          </p:nvSpPr>
          <p:spPr bwMode="auto">
            <a:xfrm>
              <a:off x="2843" y="2419"/>
              <a:ext cx="11" cy="34"/>
            </a:xfrm>
            <a:custGeom>
              <a:avLst/>
              <a:gdLst/>
              <a:ahLst/>
              <a:cxnLst>
                <a:cxn ang="0">
                  <a:pos x="0" y="0"/>
                </a:cxn>
                <a:cxn ang="0">
                  <a:pos x="0" y="0"/>
                </a:cxn>
                <a:cxn ang="0">
                  <a:pos x="0" y="34"/>
                </a:cxn>
                <a:cxn ang="0">
                  <a:pos x="11" y="34"/>
                </a:cxn>
                <a:cxn ang="0">
                  <a:pos x="11" y="34"/>
                </a:cxn>
                <a:cxn ang="0">
                  <a:pos x="8" y="0"/>
                </a:cxn>
                <a:cxn ang="0">
                  <a:pos x="0" y="0"/>
                </a:cxn>
                <a:cxn ang="0">
                  <a:pos x="0" y="0"/>
                </a:cxn>
              </a:cxnLst>
              <a:rect l="0" t="0" r="r" b="b"/>
              <a:pathLst>
                <a:path w="11" h="34">
                  <a:moveTo>
                    <a:pt x="0" y="0"/>
                  </a:moveTo>
                  <a:lnTo>
                    <a:pt x="0" y="0"/>
                  </a:lnTo>
                  <a:lnTo>
                    <a:pt x="0" y="34"/>
                  </a:lnTo>
                  <a:lnTo>
                    <a:pt x="11" y="34"/>
                  </a:lnTo>
                  <a:lnTo>
                    <a:pt x="11" y="34"/>
                  </a:lnTo>
                  <a:lnTo>
                    <a:pt x="8" y="0"/>
                  </a:lnTo>
                  <a:lnTo>
                    <a:pt x="0" y="0"/>
                  </a:lnTo>
                  <a:lnTo>
                    <a:pt x="0" y="0"/>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56" name="Freeform 334"/>
            <p:cNvSpPr>
              <a:spLocks noChangeAspect="1"/>
            </p:cNvSpPr>
            <p:nvPr/>
          </p:nvSpPr>
          <p:spPr bwMode="auto">
            <a:xfrm>
              <a:off x="2900" y="2419"/>
              <a:ext cx="16" cy="34"/>
            </a:xfrm>
            <a:custGeom>
              <a:avLst/>
              <a:gdLst/>
              <a:ahLst/>
              <a:cxnLst>
                <a:cxn ang="0">
                  <a:pos x="11" y="0"/>
                </a:cxn>
                <a:cxn ang="0">
                  <a:pos x="0" y="0"/>
                </a:cxn>
                <a:cxn ang="0">
                  <a:pos x="0" y="0"/>
                </a:cxn>
                <a:cxn ang="0">
                  <a:pos x="2" y="17"/>
                </a:cxn>
                <a:cxn ang="0">
                  <a:pos x="4" y="34"/>
                </a:cxn>
                <a:cxn ang="0">
                  <a:pos x="15" y="34"/>
                </a:cxn>
                <a:cxn ang="0">
                  <a:pos x="15" y="34"/>
                </a:cxn>
                <a:cxn ang="0">
                  <a:pos x="13" y="17"/>
                </a:cxn>
                <a:cxn ang="0">
                  <a:pos x="11" y="0"/>
                </a:cxn>
                <a:cxn ang="0">
                  <a:pos x="11" y="0"/>
                </a:cxn>
              </a:cxnLst>
              <a:rect l="0" t="0" r="r" b="b"/>
              <a:pathLst>
                <a:path w="15" h="34">
                  <a:moveTo>
                    <a:pt x="11" y="0"/>
                  </a:moveTo>
                  <a:lnTo>
                    <a:pt x="0" y="0"/>
                  </a:lnTo>
                  <a:lnTo>
                    <a:pt x="0" y="0"/>
                  </a:lnTo>
                  <a:lnTo>
                    <a:pt x="2" y="17"/>
                  </a:lnTo>
                  <a:lnTo>
                    <a:pt x="4" y="34"/>
                  </a:lnTo>
                  <a:lnTo>
                    <a:pt x="15" y="34"/>
                  </a:lnTo>
                  <a:lnTo>
                    <a:pt x="15" y="34"/>
                  </a:lnTo>
                  <a:lnTo>
                    <a:pt x="13" y="17"/>
                  </a:lnTo>
                  <a:lnTo>
                    <a:pt x="11" y="0"/>
                  </a:lnTo>
                  <a:lnTo>
                    <a:pt x="11" y="0"/>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57" name="Freeform 335"/>
            <p:cNvSpPr>
              <a:spLocks noChangeAspect="1"/>
            </p:cNvSpPr>
            <p:nvPr/>
          </p:nvSpPr>
          <p:spPr bwMode="auto">
            <a:xfrm>
              <a:off x="2860" y="2365"/>
              <a:ext cx="52" cy="46"/>
            </a:xfrm>
            <a:custGeom>
              <a:avLst/>
              <a:gdLst/>
              <a:ahLst/>
              <a:cxnLst>
                <a:cxn ang="0">
                  <a:pos x="51" y="40"/>
                </a:cxn>
                <a:cxn ang="0">
                  <a:pos x="51" y="40"/>
                </a:cxn>
                <a:cxn ang="0">
                  <a:pos x="51" y="36"/>
                </a:cxn>
                <a:cxn ang="0">
                  <a:pos x="51" y="36"/>
                </a:cxn>
                <a:cxn ang="0">
                  <a:pos x="40" y="19"/>
                </a:cxn>
                <a:cxn ang="0">
                  <a:pos x="30" y="19"/>
                </a:cxn>
                <a:cxn ang="0">
                  <a:pos x="30" y="19"/>
                </a:cxn>
                <a:cxn ang="0">
                  <a:pos x="38" y="36"/>
                </a:cxn>
                <a:cxn ang="0">
                  <a:pos x="15" y="36"/>
                </a:cxn>
                <a:cxn ang="0">
                  <a:pos x="15" y="36"/>
                </a:cxn>
                <a:cxn ang="0">
                  <a:pos x="27" y="0"/>
                </a:cxn>
                <a:cxn ang="0">
                  <a:pos x="15" y="0"/>
                </a:cxn>
                <a:cxn ang="0">
                  <a:pos x="15" y="0"/>
                </a:cxn>
                <a:cxn ang="0">
                  <a:pos x="8" y="24"/>
                </a:cxn>
                <a:cxn ang="0">
                  <a:pos x="0" y="45"/>
                </a:cxn>
                <a:cxn ang="0">
                  <a:pos x="44" y="45"/>
                </a:cxn>
                <a:cxn ang="0">
                  <a:pos x="44" y="45"/>
                </a:cxn>
                <a:cxn ang="0">
                  <a:pos x="49" y="45"/>
                </a:cxn>
                <a:cxn ang="0">
                  <a:pos x="51" y="40"/>
                </a:cxn>
                <a:cxn ang="0">
                  <a:pos x="51" y="40"/>
                </a:cxn>
              </a:cxnLst>
              <a:rect l="0" t="0" r="r" b="b"/>
              <a:pathLst>
                <a:path w="51" h="45">
                  <a:moveTo>
                    <a:pt x="51" y="40"/>
                  </a:moveTo>
                  <a:lnTo>
                    <a:pt x="51" y="40"/>
                  </a:lnTo>
                  <a:lnTo>
                    <a:pt x="51" y="36"/>
                  </a:lnTo>
                  <a:lnTo>
                    <a:pt x="51" y="36"/>
                  </a:lnTo>
                  <a:lnTo>
                    <a:pt x="40" y="19"/>
                  </a:lnTo>
                  <a:lnTo>
                    <a:pt x="30" y="19"/>
                  </a:lnTo>
                  <a:lnTo>
                    <a:pt x="30" y="19"/>
                  </a:lnTo>
                  <a:lnTo>
                    <a:pt x="38" y="36"/>
                  </a:lnTo>
                  <a:lnTo>
                    <a:pt x="15" y="36"/>
                  </a:lnTo>
                  <a:lnTo>
                    <a:pt x="15" y="36"/>
                  </a:lnTo>
                  <a:lnTo>
                    <a:pt x="27" y="0"/>
                  </a:lnTo>
                  <a:lnTo>
                    <a:pt x="15" y="0"/>
                  </a:lnTo>
                  <a:lnTo>
                    <a:pt x="15" y="0"/>
                  </a:lnTo>
                  <a:lnTo>
                    <a:pt x="8" y="24"/>
                  </a:lnTo>
                  <a:lnTo>
                    <a:pt x="0" y="45"/>
                  </a:lnTo>
                  <a:lnTo>
                    <a:pt x="44" y="45"/>
                  </a:lnTo>
                  <a:lnTo>
                    <a:pt x="44" y="45"/>
                  </a:lnTo>
                  <a:lnTo>
                    <a:pt x="49" y="45"/>
                  </a:lnTo>
                  <a:lnTo>
                    <a:pt x="51" y="40"/>
                  </a:lnTo>
                  <a:lnTo>
                    <a:pt x="51" y="40"/>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58" name="Freeform 336"/>
            <p:cNvSpPr>
              <a:spLocks noChangeAspect="1"/>
            </p:cNvSpPr>
            <p:nvPr/>
          </p:nvSpPr>
          <p:spPr bwMode="auto">
            <a:xfrm>
              <a:off x="2882" y="2416"/>
              <a:ext cx="11" cy="22"/>
            </a:xfrm>
            <a:custGeom>
              <a:avLst/>
              <a:gdLst/>
              <a:ahLst/>
              <a:cxnLst>
                <a:cxn ang="0">
                  <a:pos x="11" y="23"/>
                </a:cxn>
                <a:cxn ang="0">
                  <a:pos x="11" y="23"/>
                </a:cxn>
                <a:cxn ang="0">
                  <a:pos x="9" y="0"/>
                </a:cxn>
                <a:cxn ang="0">
                  <a:pos x="0" y="0"/>
                </a:cxn>
                <a:cxn ang="0">
                  <a:pos x="0" y="0"/>
                </a:cxn>
                <a:cxn ang="0">
                  <a:pos x="0" y="23"/>
                </a:cxn>
                <a:cxn ang="0">
                  <a:pos x="11" y="23"/>
                </a:cxn>
                <a:cxn ang="0">
                  <a:pos x="11" y="23"/>
                </a:cxn>
              </a:cxnLst>
              <a:rect l="0" t="0" r="r" b="b"/>
              <a:pathLst>
                <a:path w="11" h="23">
                  <a:moveTo>
                    <a:pt x="11" y="23"/>
                  </a:moveTo>
                  <a:lnTo>
                    <a:pt x="11" y="23"/>
                  </a:lnTo>
                  <a:lnTo>
                    <a:pt x="9" y="0"/>
                  </a:lnTo>
                  <a:lnTo>
                    <a:pt x="0" y="0"/>
                  </a:lnTo>
                  <a:lnTo>
                    <a:pt x="0" y="0"/>
                  </a:lnTo>
                  <a:lnTo>
                    <a:pt x="0" y="23"/>
                  </a:lnTo>
                  <a:lnTo>
                    <a:pt x="11" y="23"/>
                  </a:lnTo>
                  <a:lnTo>
                    <a:pt x="11" y="23"/>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59" name="Freeform 337"/>
            <p:cNvSpPr>
              <a:spLocks noChangeAspect="1"/>
            </p:cNvSpPr>
            <p:nvPr/>
          </p:nvSpPr>
          <p:spPr bwMode="auto">
            <a:xfrm>
              <a:off x="2861" y="2416"/>
              <a:ext cx="38" cy="48"/>
            </a:xfrm>
            <a:custGeom>
              <a:avLst/>
              <a:gdLst/>
              <a:ahLst/>
              <a:cxnLst>
                <a:cxn ang="0">
                  <a:pos x="19" y="49"/>
                </a:cxn>
                <a:cxn ang="0">
                  <a:pos x="19" y="49"/>
                </a:cxn>
                <a:cxn ang="0">
                  <a:pos x="13" y="49"/>
                </a:cxn>
                <a:cxn ang="0">
                  <a:pos x="13" y="49"/>
                </a:cxn>
                <a:cxn ang="0">
                  <a:pos x="6" y="46"/>
                </a:cxn>
                <a:cxn ang="0">
                  <a:pos x="2" y="44"/>
                </a:cxn>
                <a:cxn ang="0">
                  <a:pos x="0" y="40"/>
                </a:cxn>
                <a:cxn ang="0">
                  <a:pos x="0" y="34"/>
                </a:cxn>
                <a:cxn ang="0">
                  <a:pos x="0" y="0"/>
                </a:cxn>
                <a:cxn ang="0">
                  <a:pos x="13" y="0"/>
                </a:cxn>
                <a:cxn ang="0">
                  <a:pos x="13" y="34"/>
                </a:cxn>
                <a:cxn ang="0">
                  <a:pos x="13" y="34"/>
                </a:cxn>
                <a:cxn ang="0">
                  <a:pos x="13" y="38"/>
                </a:cxn>
                <a:cxn ang="0">
                  <a:pos x="17" y="38"/>
                </a:cxn>
                <a:cxn ang="0">
                  <a:pos x="17" y="38"/>
                </a:cxn>
                <a:cxn ang="0">
                  <a:pos x="25" y="38"/>
                </a:cxn>
                <a:cxn ang="0">
                  <a:pos x="25" y="38"/>
                </a:cxn>
                <a:cxn ang="0">
                  <a:pos x="28" y="38"/>
                </a:cxn>
                <a:cxn ang="0">
                  <a:pos x="30" y="34"/>
                </a:cxn>
                <a:cxn ang="0">
                  <a:pos x="30" y="27"/>
                </a:cxn>
                <a:cxn ang="0">
                  <a:pos x="38" y="27"/>
                </a:cxn>
                <a:cxn ang="0">
                  <a:pos x="38" y="34"/>
                </a:cxn>
                <a:cxn ang="0">
                  <a:pos x="38" y="34"/>
                </a:cxn>
                <a:cxn ang="0">
                  <a:pos x="38" y="40"/>
                </a:cxn>
                <a:cxn ang="0">
                  <a:pos x="36" y="44"/>
                </a:cxn>
                <a:cxn ang="0">
                  <a:pos x="34" y="46"/>
                </a:cxn>
                <a:cxn ang="0">
                  <a:pos x="28" y="49"/>
                </a:cxn>
                <a:cxn ang="0">
                  <a:pos x="28" y="49"/>
                </a:cxn>
                <a:cxn ang="0">
                  <a:pos x="19" y="49"/>
                </a:cxn>
                <a:cxn ang="0">
                  <a:pos x="19" y="49"/>
                </a:cxn>
              </a:cxnLst>
              <a:rect l="0" t="0" r="r" b="b"/>
              <a:pathLst>
                <a:path w="38" h="49">
                  <a:moveTo>
                    <a:pt x="19" y="49"/>
                  </a:moveTo>
                  <a:lnTo>
                    <a:pt x="19" y="49"/>
                  </a:lnTo>
                  <a:lnTo>
                    <a:pt x="13" y="49"/>
                  </a:lnTo>
                  <a:lnTo>
                    <a:pt x="13" y="49"/>
                  </a:lnTo>
                  <a:lnTo>
                    <a:pt x="6" y="46"/>
                  </a:lnTo>
                  <a:lnTo>
                    <a:pt x="2" y="44"/>
                  </a:lnTo>
                  <a:lnTo>
                    <a:pt x="0" y="40"/>
                  </a:lnTo>
                  <a:lnTo>
                    <a:pt x="0" y="34"/>
                  </a:lnTo>
                  <a:lnTo>
                    <a:pt x="0" y="0"/>
                  </a:lnTo>
                  <a:lnTo>
                    <a:pt x="13" y="0"/>
                  </a:lnTo>
                  <a:lnTo>
                    <a:pt x="13" y="34"/>
                  </a:lnTo>
                  <a:lnTo>
                    <a:pt x="13" y="34"/>
                  </a:lnTo>
                  <a:lnTo>
                    <a:pt x="13" y="38"/>
                  </a:lnTo>
                  <a:lnTo>
                    <a:pt x="17" y="38"/>
                  </a:lnTo>
                  <a:lnTo>
                    <a:pt x="17" y="38"/>
                  </a:lnTo>
                  <a:lnTo>
                    <a:pt x="25" y="38"/>
                  </a:lnTo>
                  <a:lnTo>
                    <a:pt x="25" y="38"/>
                  </a:lnTo>
                  <a:lnTo>
                    <a:pt x="28" y="38"/>
                  </a:lnTo>
                  <a:lnTo>
                    <a:pt x="30" y="34"/>
                  </a:lnTo>
                  <a:lnTo>
                    <a:pt x="30" y="27"/>
                  </a:lnTo>
                  <a:lnTo>
                    <a:pt x="38" y="27"/>
                  </a:lnTo>
                  <a:lnTo>
                    <a:pt x="38" y="34"/>
                  </a:lnTo>
                  <a:lnTo>
                    <a:pt x="38" y="34"/>
                  </a:lnTo>
                  <a:lnTo>
                    <a:pt x="38" y="40"/>
                  </a:lnTo>
                  <a:lnTo>
                    <a:pt x="36" y="44"/>
                  </a:lnTo>
                  <a:lnTo>
                    <a:pt x="34" y="46"/>
                  </a:lnTo>
                  <a:lnTo>
                    <a:pt x="28" y="49"/>
                  </a:lnTo>
                  <a:lnTo>
                    <a:pt x="28" y="49"/>
                  </a:lnTo>
                  <a:lnTo>
                    <a:pt x="19" y="49"/>
                  </a:lnTo>
                  <a:lnTo>
                    <a:pt x="19" y="49"/>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60" name="Freeform 338"/>
            <p:cNvSpPr>
              <a:spLocks noChangeAspect="1" noEditPoints="1"/>
            </p:cNvSpPr>
            <p:nvPr/>
          </p:nvSpPr>
          <p:spPr bwMode="auto">
            <a:xfrm>
              <a:off x="2562" y="2348"/>
              <a:ext cx="57" cy="111"/>
            </a:xfrm>
            <a:custGeom>
              <a:avLst/>
              <a:gdLst/>
              <a:ahLst/>
              <a:cxnLst>
                <a:cxn ang="0">
                  <a:pos x="34" y="94"/>
                </a:cxn>
                <a:cxn ang="0">
                  <a:pos x="34" y="82"/>
                </a:cxn>
                <a:cxn ang="0">
                  <a:pos x="55" y="82"/>
                </a:cxn>
                <a:cxn ang="0">
                  <a:pos x="55" y="71"/>
                </a:cxn>
                <a:cxn ang="0">
                  <a:pos x="34" y="71"/>
                </a:cxn>
                <a:cxn ang="0">
                  <a:pos x="34" y="59"/>
                </a:cxn>
                <a:cxn ang="0">
                  <a:pos x="43" y="59"/>
                </a:cxn>
                <a:cxn ang="0">
                  <a:pos x="43" y="59"/>
                </a:cxn>
                <a:cxn ang="0">
                  <a:pos x="49" y="59"/>
                </a:cxn>
                <a:cxn ang="0">
                  <a:pos x="53" y="56"/>
                </a:cxn>
                <a:cxn ang="0">
                  <a:pos x="55" y="50"/>
                </a:cxn>
                <a:cxn ang="0">
                  <a:pos x="57" y="46"/>
                </a:cxn>
                <a:cxn ang="0">
                  <a:pos x="57" y="0"/>
                </a:cxn>
                <a:cxn ang="0">
                  <a:pos x="2" y="0"/>
                </a:cxn>
                <a:cxn ang="0">
                  <a:pos x="2" y="59"/>
                </a:cxn>
                <a:cxn ang="0">
                  <a:pos x="24" y="59"/>
                </a:cxn>
                <a:cxn ang="0">
                  <a:pos x="24" y="71"/>
                </a:cxn>
                <a:cxn ang="0">
                  <a:pos x="2" y="71"/>
                </a:cxn>
                <a:cxn ang="0">
                  <a:pos x="2" y="82"/>
                </a:cxn>
                <a:cxn ang="0">
                  <a:pos x="24" y="82"/>
                </a:cxn>
                <a:cxn ang="0">
                  <a:pos x="24" y="97"/>
                </a:cxn>
                <a:cxn ang="0">
                  <a:pos x="24" y="97"/>
                </a:cxn>
                <a:cxn ang="0">
                  <a:pos x="0" y="99"/>
                </a:cxn>
                <a:cxn ang="0">
                  <a:pos x="0" y="111"/>
                </a:cxn>
                <a:cxn ang="0">
                  <a:pos x="0" y="111"/>
                </a:cxn>
                <a:cxn ang="0">
                  <a:pos x="30" y="107"/>
                </a:cxn>
                <a:cxn ang="0">
                  <a:pos x="57" y="101"/>
                </a:cxn>
                <a:cxn ang="0">
                  <a:pos x="57" y="90"/>
                </a:cxn>
                <a:cxn ang="0">
                  <a:pos x="57" y="90"/>
                </a:cxn>
                <a:cxn ang="0">
                  <a:pos x="34" y="94"/>
                </a:cxn>
                <a:cxn ang="0">
                  <a:pos x="34" y="94"/>
                </a:cxn>
                <a:cxn ang="0">
                  <a:pos x="34" y="8"/>
                </a:cxn>
                <a:cxn ang="0">
                  <a:pos x="45" y="8"/>
                </a:cxn>
                <a:cxn ang="0">
                  <a:pos x="45" y="25"/>
                </a:cxn>
                <a:cxn ang="0">
                  <a:pos x="34" y="25"/>
                </a:cxn>
                <a:cxn ang="0">
                  <a:pos x="34" y="8"/>
                </a:cxn>
                <a:cxn ang="0">
                  <a:pos x="34" y="8"/>
                </a:cxn>
                <a:cxn ang="0">
                  <a:pos x="34" y="33"/>
                </a:cxn>
                <a:cxn ang="0">
                  <a:pos x="45" y="33"/>
                </a:cxn>
                <a:cxn ang="0">
                  <a:pos x="45" y="33"/>
                </a:cxn>
                <a:cxn ang="0">
                  <a:pos x="45" y="46"/>
                </a:cxn>
                <a:cxn ang="0">
                  <a:pos x="45" y="46"/>
                </a:cxn>
                <a:cxn ang="0">
                  <a:pos x="43" y="48"/>
                </a:cxn>
                <a:cxn ang="0">
                  <a:pos x="40" y="50"/>
                </a:cxn>
                <a:cxn ang="0">
                  <a:pos x="40" y="50"/>
                </a:cxn>
                <a:cxn ang="0">
                  <a:pos x="34" y="50"/>
                </a:cxn>
                <a:cxn ang="0">
                  <a:pos x="34" y="33"/>
                </a:cxn>
                <a:cxn ang="0">
                  <a:pos x="34" y="33"/>
                </a:cxn>
                <a:cxn ang="0">
                  <a:pos x="13" y="8"/>
                </a:cxn>
                <a:cxn ang="0">
                  <a:pos x="24" y="8"/>
                </a:cxn>
                <a:cxn ang="0">
                  <a:pos x="24" y="25"/>
                </a:cxn>
                <a:cxn ang="0">
                  <a:pos x="13" y="25"/>
                </a:cxn>
                <a:cxn ang="0">
                  <a:pos x="13" y="8"/>
                </a:cxn>
                <a:cxn ang="0">
                  <a:pos x="13" y="8"/>
                </a:cxn>
                <a:cxn ang="0">
                  <a:pos x="13" y="50"/>
                </a:cxn>
                <a:cxn ang="0">
                  <a:pos x="13" y="33"/>
                </a:cxn>
                <a:cxn ang="0">
                  <a:pos x="24" y="33"/>
                </a:cxn>
                <a:cxn ang="0">
                  <a:pos x="24" y="50"/>
                </a:cxn>
                <a:cxn ang="0">
                  <a:pos x="13" y="50"/>
                </a:cxn>
                <a:cxn ang="0">
                  <a:pos x="13" y="50"/>
                </a:cxn>
              </a:cxnLst>
              <a:rect l="0" t="0" r="r" b="b"/>
              <a:pathLst>
                <a:path w="57" h="111">
                  <a:moveTo>
                    <a:pt x="34" y="94"/>
                  </a:moveTo>
                  <a:lnTo>
                    <a:pt x="34" y="82"/>
                  </a:lnTo>
                  <a:lnTo>
                    <a:pt x="55" y="82"/>
                  </a:lnTo>
                  <a:lnTo>
                    <a:pt x="55" y="71"/>
                  </a:lnTo>
                  <a:lnTo>
                    <a:pt x="34" y="71"/>
                  </a:lnTo>
                  <a:lnTo>
                    <a:pt x="34" y="59"/>
                  </a:lnTo>
                  <a:lnTo>
                    <a:pt x="43" y="59"/>
                  </a:lnTo>
                  <a:lnTo>
                    <a:pt x="43" y="59"/>
                  </a:lnTo>
                  <a:lnTo>
                    <a:pt x="49" y="59"/>
                  </a:lnTo>
                  <a:lnTo>
                    <a:pt x="53" y="56"/>
                  </a:lnTo>
                  <a:lnTo>
                    <a:pt x="55" y="50"/>
                  </a:lnTo>
                  <a:lnTo>
                    <a:pt x="57" y="46"/>
                  </a:lnTo>
                  <a:lnTo>
                    <a:pt x="57" y="0"/>
                  </a:lnTo>
                  <a:lnTo>
                    <a:pt x="2" y="0"/>
                  </a:lnTo>
                  <a:lnTo>
                    <a:pt x="2" y="59"/>
                  </a:lnTo>
                  <a:lnTo>
                    <a:pt x="24" y="59"/>
                  </a:lnTo>
                  <a:lnTo>
                    <a:pt x="24" y="71"/>
                  </a:lnTo>
                  <a:lnTo>
                    <a:pt x="2" y="71"/>
                  </a:lnTo>
                  <a:lnTo>
                    <a:pt x="2" y="82"/>
                  </a:lnTo>
                  <a:lnTo>
                    <a:pt x="24" y="82"/>
                  </a:lnTo>
                  <a:lnTo>
                    <a:pt x="24" y="97"/>
                  </a:lnTo>
                  <a:lnTo>
                    <a:pt x="24" y="97"/>
                  </a:lnTo>
                  <a:lnTo>
                    <a:pt x="0" y="99"/>
                  </a:lnTo>
                  <a:lnTo>
                    <a:pt x="0" y="111"/>
                  </a:lnTo>
                  <a:lnTo>
                    <a:pt x="0" y="111"/>
                  </a:lnTo>
                  <a:lnTo>
                    <a:pt x="30" y="107"/>
                  </a:lnTo>
                  <a:lnTo>
                    <a:pt x="57" y="101"/>
                  </a:lnTo>
                  <a:lnTo>
                    <a:pt x="57" y="90"/>
                  </a:lnTo>
                  <a:lnTo>
                    <a:pt x="57" y="90"/>
                  </a:lnTo>
                  <a:lnTo>
                    <a:pt x="34" y="94"/>
                  </a:lnTo>
                  <a:lnTo>
                    <a:pt x="34" y="94"/>
                  </a:lnTo>
                  <a:close/>
                  <a:moveTo>
                    <a:pt x="34" y="8"/>
                  </a:moveTo>
                  <a:lnTo>
                    <a:pt x="45" y="8"/>
                  </a:lnTo>
                  <a:lnTo>
                    <a:pt x="45" y="25"/>
                  </a:lnTo>
                  <a:lnTo>
                    <a:pt x="34" y="25"/>
                  </a:lnTo>
                  <a:lnTo>
                    <a:pt x="34" y="8"/>
                  </a:lnTo>
                  <a:lnTo>
                    <a:pt x="34" y="8"/>
                  </a:lnTo>
                  <a:close/>
                  <a:moveTo>
                    <a:pt x="34" y="33"/>
                  </a:moveTo>
                  <a:lnTo>
                    <a:pt x="45" y="33"/>
                  </a:lnTo>
                  <a:lnTo>
                    <a:pt x="45" y="33"/>
                  </a:lnTo>
                  <a:lnTo>
                    <a:pt x="45" y="46"/>
                  </a:lnTo>
                  <a:lnTo>
                    <a:pt x="45" y="46"/>
                  </a:lnTo>
                  <a:lnTo>
                    <a:pt x="43" y="48"/>
                  </a:lnTo>
                  <a:lnTo>
                    <a:pt x="40" y="50"/>
                  </a:lnTo>
                  <a:lnTo>
                    <a:pt x="40" y="50"/>
                  </a:lnTo>
                  <a:lnTo>
                    <a:pt x="34" y="50"/>
                  </a:lnTo>
                  <a:lnTo>
                    <a:pt x="34" y="33"/>
                  </a:lnTo>
                  <a:lnTo>
                    <a:pt x="34" y="33"/>
                  </a:lnTo>
                  <a:close/>
                  <a:moveTo>
                    <a:pt x="13" y="8"/>
                  </a:moveTo>
                  <a:lnTo>
                    <a:pt x="24" y="8"/>
                  </a:lnTo>
                  <a:lnTo>
                    <a:pt x="24" y="25"/>
                  </a:lnTo>
                  <a:lnTo>
                    <a:pt x="13" y="25"/>
                  </a:lnTo>
                  <a:lnTo>
                    <a:pt x="13" y="8"/>
                  </a:lnTo>
                  <a:lnTo>
                    <a:pt x="13" y="8"/>
                  </a:lnTo>
                  <a:close/>
                  <a:moveTo>
                    <a:pt x="13" y="50"/>
                  </a:moveTo>
                  <a:lnTo>
                    <a:pt x="13" y="33"/>
                  </a:lnTo>
                  <a:lnTo>
                    <a:pt x="24" y="33"/>
                  </a:lnTo>
                  <a:lnTo>
                    <a:pt x="24" y="50"/>
                  </a:lnTo>
                  <a:lnTo>
                    <a:pt x="13" y="50"/>
                  </a:lnTo>
                  <a:lnTo>
                    <a:pt x="13" y="50"/>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61" name="Freeform 339"/>
            <p:cNvSpPr>
              <a:spLocks noChangeAspect="1"/>
            </p:cNvSpPr>
            <p:nvPr/>
          </p:nvSpPr>
          <p:spPr bwMode="auto">
            <a:xfrm>
              <a:off x="3181" y="2343"/>
              <a:ext cx="98" cy="57"/>
            </a:xfrm>
            <a:custGeom>
              <a:avLst/>
              <a:gdLst/>
              <a:ahLst/>
              <a:cxnLst>
                <a:cxn ang="0">
                  <a:pos x="10" y="19"/>
                </a:cxn>
                <a:cxn ang="0">
                  <a:pos x="27" y="19"/>
                </a:cxn>
                <a:cxn ang="0">
                  <a:pos x="27" y="19"/>
                </a:cxn>
                <a:cxn ang="0">
                  <a:pos x="25" y="30"/>
                </a:cxn>
                <a:cxn ang="0">
                  <a:pos x="21" y="38"/>
                </a:cxn>
                <a:cxn ang="0">
                  <a:pos x="13" y="45"/>
                </a:cxn>
                <a:cxn ang="0">
                  <a:pos x="2" y="51"/>
                </a:cxn>
                <a:cxn ang="0">
                  <a:pos x="2" y="59"/>
                </a:cxn>
                <a:cxn ang="0">
                  <a:pos x="2" y="59"/>
                </a:cxn>
                <a:cxn ang="0">
                  <a:pos x="19" y="53"/>
                </a:cxn>
                <a:cxn ang="0">
                  <a:pos x="30" y="45"/>
                </a:cxn>
                <a:cxn ang="0">
                  <a:pos x="38" y="34"/>
                </a:cxn>
                <a:cxn ang="0">
                  <a:pos x="42" y="19"/>
                </a:cxn>
                <a:cxn ang="0">
                  <a:pos x="55" y="19"/>
                </a:cxn>
                <a:cxn ang="0">
                  <a:pos x="55" y="43"/>
                </a:cxn>
                <a:cxn ang="0">
                  <a:pos x="55" y="43"/>
                </a:cxn>
                <a:cxn ang="0">
                  <a:pos x="55" y="49"/>
                </a:cxn>
                <a:cxn ang="0">
                  <a:pos x="57" y="53"/>
                </a:cxn>
                <a:cxn ang="0">
                  <a:pos x="61" y="55"/>
                </a:cxn>
                <a:cxn ang="0">
                  <a:pos x="68" y="55"/>
                </a:cxn>
                <a:cxn ang="0">
                  <a:pos x="68" y="55"/>
                </a:cxn>
                <a:cxn ang="0">
                  <a:pos x="76" y="55"/>
                </a:cxn>
                <a:cxn ang="0">
                  <a:pos x="76" y="55"/>
                </a:cxn>
                <a:cxn ang="0">
                  <a:pos x="83" y="55"/>
                </a:cxn>
                <a:cxn ang="0">
                  <a:pos x="83" y="55"/>
                </a:cxn>
                <a:cxn ang="0">
                  <a:pos x="89" y="55"/>
                </a:cxn>
                <a:cxn ang="0">
                  <a:pos x="93" y="53"/>
                </a:cxn>
                <a:cxn ang="0">
                  <a:pos x="97" y="47"/>
                </a:cxn>
                <a:cxn ang="0">
                  <a:pos x="97" y="43"/>
                </a:cxn>
                <a:cxn ang="0">
                  <a:pos x="87" y="40"/>
                </a:cxn>
                <a:cxn ang="0">
                  <a:pos x="87" y="40"/>
                </a:cxn>
                <a:cxn ang="0">
                  <a:pos x="87" y="45"/>
                </a:cxn>
                <a:cxn ang="0">
                  <a:pos x="83" y="47"/>
                </a:cxn>
                <a:cxn ang="0">
                  <a:pos x="83" y="47"/>
                </a:cxn>
                <a:cxn ang="0">
                  <a:pos x="76" y="47"/>
                </a:cxn>
                <a:cxn ang="0">
                  <a:pos x="76" y="47"/>
                </a:cxn>
                <a:cxn ang="0">
                  <a:pos x="72" y="47"/>
                </a:cxn>
                <a:cxn ang="0">
                  <a:pos x="72" y="47"/>
                </a:cxn>
                <a:cxn ang="0">
                  <a:pos x="68" y="45"/>
                </a:cxn>
                <a:cxn ang="0">
                  <a:pos x="68" y="40"/>
                </a:cxn>
                <a:cxn ang="0">
                  <a:pos x="68" y="19"/>
                </a:cxn>
                <a:cxn ang="0">
                  <a:pos x="85" y="19"/>
                </a:cxn>
                <a:cxn ang="0">
                  <a:pos x="85" y="34"/>
                </a:cxn>
                <a:cxn ang="0">
                  <a:pos x="97" y="34"/>
                </a:cxn>
                <a:cxn ang="0">
                  <a:pos x="97" y="11"/>
                </a:cxn>
                <a:cxn ang="0">
                  <a:pos x="55" y="11"/>
                </a:cxn>
                <a:cxn ang="0">
                  <a:pos x="55" y="0"/>
                </a:cxn>
                <a:cxn ang="0">
                  <a:pos x="42" y="0"/>
                </a:cxn>
                <a:cxn ang="0">
                  <a:pos x="42" y="11"/>
                </a:cxn>
                <a:cxn ang="0">
                  <a:pos x="0" y="11"/>
                </a:cxn>
                <a:cxn ang="0">
                  <a:pos x="0" y="36"/>
                </a:cxn>
                <a:cxn ang="0">
                  <a:pos x="10" y="36"/>
                </a:cxn>
                <a:cxn ang="0">
                  <a:pos x="10" y="19"/>
                </a:cxn>
                <a:cxn ang="0">
                  <a:pos x="10" y="19"/>
                </a:cxn>
              </a:cxnLst>
              <a:rect l="0" t="0" r="r" b="b"/>
              <a:pathLst>
                <a:path w="97" h="59">
                  <a:moveTo>
                    <a:pt x="10" y="19"/>
                  </a:moveTo>
                  <a:lnTo>
                    <a:pt x="27" y="19"/>
                  </a:lnTo>
                  <a:lnTo>
                    <a:pt x="27" y="19"/>
                  </a:lnTo>
                  <a:lnTo>
                    <a:pt x="25" y="30"/>
                  </a:lnTo>
                  <a:lnTo>
                    <a:pt x="21" y="38"/>
                  </a:lnTo>
                  <a:lnTo>
                    <a:pt x="13" y="45"/>
                  </a:lnTo>
                  <a:lnTo>
                    <a:pt x="2" y="51"/>
                  </a:lnTo>
                  <a:lnTo>
                    <a:pt x="2" y="59"/>
                  </a:lnTo>
                  <a:lnTo>
                    <a:pt x="2" y="59"/>
                  </a:lnTo>
                  <a:lnTo>
                    <a:pt x="19" y="53"/>
                  </a:lnTo>
                  <a:lnTo>
                    <a:pt x="30" y="45"/>
                  </a:lnTo>
                  <a:lnTo>
                    <a:pt x="38" y="34"/>
                  </a:lnTo>
                  <a:lnTo>
                    <a:pt x="42" y="19"/>
                  </a:lnTo>
                  <a:lnTo>
                    <a:pt x="55" y="19"/>
                  </a:lnTo>
                  <a:lnTo>
                    <a:pt x="55" y="43"/>
                  </a:lnTo>
                  <a:lnTo>
                    <a:pt x="55" y="43"/>
                  </a:lnTo>
                  <a:lnTo>
                    <a:pt x="55" y="49"/>
                  </a:lnTo>
                  <a:lnTo>
                    <a:pt x="57" y="53"/>
                  </a:lnTo>
                  <a:lnTo>
                    <a:pt x="61" y="55"/>
                  </a:lnTo>
                  <a:lnTo>
                    <a:pt x="68" y="55"/>
                  </a:lnTo>
                  <a:lnTo>
                    <a:pt x="68" y="55"/>
                  </a:lnTo>
                  <a:lnTo>
                    <a:pt x="76" y="55"/>
                  </a:lnTo>
                  <a:lnTo>
                    <a:pt x="76" y="55"/>
                  </a:lnTo>
                  <a:lnTo>
                    <a:pt x="83" y="55"/>
                  </a:lnTo>
                  <a:lnTo>
                    <a:pt x="83" y="55"/>
                  </a:lnTo>
                  <a:lnTo>
                    <a:pt x="89" y="55"/>
                  </a:lnTo>
                  <a:lnTo>
                    <a:pt x="93" y="53"/>
                  </a:lnTo>
                  <a:lnTo>
                    <a:pt x="97" y="47"/>
                  </a:lnTo>
                  <a:lnTo>
                    <a:pt x="97" y="43"/>
                  </a:lnTo>
                  <a:lnTo>
                    <a:pt x="87" y="40"/>
                  </a:lnTo>
                  <a:lnTo>
                    <a:pt x="87" y="40"/>
                  </a:lnTo>
                  <a:lnTo>
                    <a:pt x="87" y="45"/>
                  </a:lnTo>
                  <a:lnTo>
                    <a:pt x="83" y="47"/>
                  </a:lnTo>
                  <a:lnTo>
                    <a:pt x="83" y="47"/>
                  </a:lnTo>
                  <a:lnTo>
                    <a:pt x="76" y="47"/>
                  </a:lnTo>
                  <a:lnTo>
                    <a:pt x="76" y="47"/>
                  </a:lnTo>
                  <a:lnTo>
                    <a:pt x="72" y="47"/>
                  </a:lnTo>
                  <a:lnTo>
                    <a:pt x="72" y="47"/>
                  </a:lnTo>
                  <a:lnTo>
                    <a:pt x="68" y="45"/>
                  </a:lnTo>
                  <a:lnTo>
                    <a:pt x="68" y="40"/>
                  </a:lnTo>
                  <a:lnTo>
                    <a:pt x="68" y="19"/>
                  </a:lnTo>
                  <a:lnTo>
                    <a:pt x="85" y="19"/>
                  </a:lnTo>
                  <a:lnTo>
                    <a:pt x="85" y="34"/>
                  </a:lnTo>
                  <a:lnTo>
                    <a:pt x="97" y="34"/>
                  </a:lnTo>
                  <a:lnTo>
                    <a:pt x="97" y="11"/>
                  </a:lnTo>
                  <a:lnTo>
                    <a:pt x="55" y="11"/>
                  </a:lnTo>
                  <a:lnTo>
                    <a:pt x="55" y="0"/>
                  </a:lnTo>
                  <a:lnTo>
                    <a:pt x="42" y="0"/>
                  </a:lnTo>
                  <a:lnTo>
                    <a:pt x="42" y="11"/>
                  </a:lnTo>
                  <a:lnTo>
                    <a:pt x="0" y="11"/>
                  </a:lnTo>
                  <a:lnTo>
                    <a:pt x="0" y="36"/>
                  </a:lnTo>
                  <a:lnTo>
                    <a:pt x="10" y="36"/>
                  </a:lnTo>
                  <a:lnTo>
                    <a:pt x="10" y="19"/>
                  </a:lnTo>
                  <a:lnTo>
                    <a:pt x="10" y="19"/>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sp>
          <p:nvSpPr>
            <p:cNvPr id="62" name="Freeform 340"/>
            <p:cNvSpPr>
              <a:spLocks noChangeAspect="1"/>
            </p:cNvSpPr>
            <p:nvPr/>
          </p:nvSpPr>
          <p:spPr bwMode="auto">
            <a:xfrm>
              <a:off x="3179" y="2392"/>
              <a:ext cx="104" cy="72"/>
            </a:xfrm>
            <a:custGeom>
              <a:avLst/>
              <a:gdLst/>
              <a:ahLst/>
              <a:cxnLst>
                <a:cxn ang="0">
                  <a:pos x="93" y="46"/>
                </a:cxn>
                <a:cxn ang="0">
                  <a:pos x="93" y="55"/>
                </a:cxn>
                <a:cxn ang="0">
                  <a:pos x="93" y="55"/>
                </a:cxn>
                <a:cxn ang="0">
                  <a:pos x="91" y="59"/>
                </a:cxn>
                <a:cxn ang="0">
                  <a:pos x="89" y="59"/>
                </a:cxn>
                <a:cxn ang="0">
                  <a:pos x="89" y="59"/>
                </a:cxn>
                <a:cxn ang="0">
                  <a:pos x="87" y="59"/>
                </a:cxn>
                <a:cxn ang="0">
                  <a:pos x="87" y="59"/>
                </a:cxn>
                <a:cxn ang="0">
                  <a:pos x="82" y="59"/>
                </a:cxn>
                <a:cxn ang="0">
                  <a:pos x="82" y="59"/>
                </a:cxn>
                <a:cxn ang="0">
                  <a:pos x="80" y="59"/>
                </a:cxn>
                <a:cxn ang="0">
                  <a:pos x="80" y="55"/>
                </a:cxn>
                <a:cxn ang="0">
                  <a:pos x="80" y="19"/>
                </a:cxn>
                <a:cxn ang="0">
                  <a:pos x="49" y="19"/>
                </a:cxn>
                <a:cxn ang="0">
                  <a:pos x="49" y="19"/>
                </a:cxn>
                <a:cxn ang="0">
                  <a:pos x="51" y="2"/>
                </a:cxn>
                <a:cxn ang="0">
                  <a:pos x="38" y="0"/>
                </a:cxn>
                <a:cxn ang="0">
                  <a:pos x="38" y="0"/>
                </a:cxn>
                <a:cxn ang="0">
                  <a:pos x="36" y="19"/>
                </a:cxn>
                <a:cxn ang="0">
                  <a:pos x="4" y="19"/>
                </a:cxn>
                <a:cxn ang="0">
                  <a:pos x="4" y="27"/>
                </a:cxn>
                <a:cxn ang="0">
                  <a:pos x="34" y="27"/>
                </a:cxn>
                <a:cxn ang="0">
                  <a:pos x="34" y="27"/>
                </a:cxn>
                <a:cxn ang="0">
                  <a:pos x="29" y="38"/>
                </a:cxn>
                <a:cxn ang="0">
                  <a:pos x="23" y="48"/>
                </a:cxn>
                <a:cxn ang="0">
                  <a:pos x="15" y="55"/>
                </a:cxn>
                <a:cxn ang="0">
                  <a:pos x="0" y="63"/>
                </a:cxn>
                <a:cxn ang="0">
                  <a:pos x="0" y="72"/>
                </a:cxn>
                <a:cxn ang="0">
                  <a:pos x="0" y="72"/>
                </a:cxn>
                <a:cxn ang="0">
                  <a:pos x="17" y="67"/>
                </a:cxn>
                <a:cxn ang="0">
                  <a:pos x="29" y="59"/>
                </a:cxn>
                <a:cxn ang="0">
                  <a:pos x="36" y="53"/>
                </a:cxn>
                <a:cxn ang="0">
                  <a:pos x="40" y="46"/>
                </a:cxn>
                <a:cxn ang="0">
                  <a:pos x="44" y="38"/>
                </a:cxn>
                <a:cxn ang="0">
                  <a:pos x="46" y="27"/>
                </a:cxn>
                <a:cxn ang="0">
                  <a:pos x="68" y="27"/>
                </a:cxn>
                <a:cxn ang="0">
                  <a:pos x="68" y="57"/>
                </a:cxn>
                <a:cxn ang="0">
                  <a:pos x="68" y="57"/>
                </a:cxn>
                <a:cxn ang="0">
                  <a:pos x="68" y="61"/>
                </a:cxn>
                <a:cxn ang="0">
                  <a:pos x="70" y="65"/>
                </a:cxn>
                <a:cxn ang="0">
                  <a:pos x="74" y="69"/>
                </a:cxn>
                <a:cxn ang="0">
                  <a:pos x="78" y="69"/>
                </a:cxn>
                <a:cxn ang="0">
                  <a:pos x="78" y="69"/>
                </a:cxn>
                <a:cxn ang="0">
                  <a:pos x="85" y="69"/>
                </a:cxn>
                <a:cxn ang="0">
                  <a:pos x="85" y="69"/>
                </a:cxn>
                <a:cxn ang="0">
                  <a:pos x="93" y="69"/>
                </a:cxn>
                <a:cxn ang="0">
                  <a:pos x="93" y="69"/>
                </a:cxn>
                <a:cxn ang="0">
                  <a:pos x="97" y="67"/>
                </a:cxn>
                <a:cxn ang="0">
                  <a:pos x="101" y="65"/>
                </a:cxn>
                <a:cxn ang="0">
                  <a:pos x="104" y="61"/>
                </a:cxn>
                <a:cxn ang="0">
                  <a:pos x="104" y="55"/>
                </a:cxn>
                <a:cxn ang="0">
                  <a:pos x="104" y="46"/>
                </a:cxn>
                <a:cxn ang="0">
                  <a:pos x="93" y="46"/>
                </a:cxn>
                <a:cxn ang="0">
                  <a:pos x="93" y="46"/>
                </a:cxn>
              </a:cxnLst>
              <a:rect l="0" t="0" r="r" b="b"/>
              <a:pathLst>
                <a:path w="104" h="72">
                  <a:moveTo>
                    <a:pt x="93" y="46"/>
                  </a:moveTo>
                  <a:lnTo>
                    <a:pt x="93" y="55"/>
                  </a:lnTo>
                  <a:lnTo>
                    <a:pt x="93" y="55"/>
                  </a:lnTo>
                  <a:lnTo>
                    <a:pt x="91" y="59"/>
                  </a:lnTo>
                  <a:lnTo>
                    <a:pt x="89" y="59"/>
                  </a:lnTo>
                  <a:lnTo>
                    <a:pt x="89" y="59"/>
                  </a:lnTo>
                  <a:lnTo>
                    <a:pt x="87" y="59"/>
                  </a:lnTo>
                  <a:lnTo>
                    <a:pt x="87" y="59"/>
                  </a:lnTo>
                  <a:lnTo>
                    <a:pt x="82" y="59"/>
                  </a:lnTo>
                  <a:lnTo>
                    <a:pt x="82" y="59"/>
                  </a:lnTo>
                  <a:lnTo>
                    <a:pt x="80" y="59"/>
                  </a:lnTo>
                  <a:lnTo>
                    <a:pt x="80" y="55"/>
                  </a:lnTo>
                  <a:lnTo>
                    <a:pt x="80" y="19"/>
                  </a:lnTo>
                  <a:lnTo>
                    <a:pt x="49" y="19"/>
                  </a:lnTo>
                  <a:lnTo>
                    <a:pt x="49" y="19"/>
                  </a:lnTo>
                  <a:lnTo>
                    <a:pt x="51" y="2"/>
                  </a:lnTo>
                  <a:lnTo>
                    <a:pt x="38" y="0"/>
                  </a:lnTo>
                  <a:lnTo>
                    <a:pt x="38" y="0"/>
                  </a:lnTo>
                  <a:lnTo>
                    <a:pt x="36" y="19"/>
                  </a:lnTo>
                  <a:lnTo>
                    <a:pt x="4" y="19"/>
                  </a:lnTo>
                  <a:lnTo>
                    <a:pt x="4" y="27"/>
                  </a:lnTo>
                  <a:lnTo>
                    <a:pt x="34" y="27"/>
                  </a:lnTo>
                  <a:lnTo>
                    <a:pt x="34" y="27"/>
                  </a:lnTo>
                  <a:lnTo>
                    <a:pt x="29" y="38"/>
                  </a:lnTo>
                  <a:lnTo>
                    <a:pt x="23" y="48"/>
                  </a:lnTo>
                  <a:lnTo>
                    <a:pt x="15" y="55"/>
                  </a:lnTo>
                  <a:lnTo>
                    <a:pt x="0" y="63"/>
                  </a:lnTo>
                  <a:lnTo>
                    <a:pt x="0" y="72"/>
                  </a:lnTo>
                  <a:lnTo>
                    <a:pt x="0" y="72"/>
                  </a:lnTo>
                  <a:lnTo>
                    <a:pt x="17" y="67"/>
                  </a:lnTo>
                  <a:lnTo>
                    <a:pt x="29" y="59"/>
                  </a:lnTo>
                  <a:lnTo>
                    <a:pt x="36" y="53"/>
                  </a:lnTo>
                  <a:lnTo>
                    <a:pt x="40" y="46"/>
                  </a:lnTo>
                  <a:lnTo>
                    <a:pt x="44" y="38"/>
                  </a:lnTo>
                  <a:lnTo>
                    <a:pt x="46" y="27"/>
                  </a:lnTo>
                  <a:lnTo>
                    <a:pt x="68" y="27"/>
                  </a:lnTo>
                  <a:lnTo>
                    <a:pt x="68" y="57"/>
                  </a:lnTo>
                  <a:lnTo>
                    <a:pt x="68" y="57"/>
                  </a:lnTo>
                  <a:lnTo>
                    <a:pt x="68" y="61"/>
                  </a:lnTo>
                  <a:lnTo>
                    <a:pt x="70" y="65"/>
                  </a:lnTo>
                  <a:lnTo>
                    <a:pt x="74" y="69"/>
                  </a:lnTo>
                  <a:lnTo>
                    <a:pt x="78" y="69"/>
                  </a:lnTo>
                  <a:lnTo>
                    <a:pt x="78" y="69"/>
                  </a:lnTo>
                  <a:lnTo>
                    <a:pt x="85" y="69"/>
                  </a:lnTo>
                  <a:lnTo>
                    <a:pt x="85" y="69"/>
                  </a:lnTo>
                  <a:lnTo>
                    <a:pt x="93" y="69"/>
                  </a:lnTo>
                  <a:lnTo>
                    <a:pt x="93" y="69"/>
                  </a:lnTo>
                  <a:lnTo>
                    <a:pt x="97" y="67"/>
                  </a:lnTo>
                  <a:lnTo>
                    <a:pt x="101" y="65"/>
                  </a:lnTo>
                  <a:lnTo>
                    <a:pt x="104" y="61"/>
                  </a:lnTo>
                  <a:lnTo>
                    <a:pt x="104" y="55"/>
                  </a:lnTo>
                  <a:lnTo>
                    <a:pt x="104" y="46"/>
                  </a:lnTo>
                  <a:lnTo>
                    <a:pt x="93" y="46"/>
                  </a:lnTo>
                  <a:lnTo>
                    <a:pt x="93" y="46"/>
                  </a:lnTo>
                  <a:close/>
                </a:path>
              </a:pathLst>
            </a:custGeom>
            <a:solidFill>
              <a:srgbClr val="000000"/>
            </a:solidFill>
            <a:ln w="9525">
              <a:noFill/>
              <a:round/>
              <a:headEnd/>
              <a:tailEnd/>
            </a:ln>
          </p:spPr>
          <p:txBody>
            <a:bodyPr/>
            <a:lstStyle/>
            <a:p>
              <a:pPr>
                <a:defRPr/>
              </a:pPr>
              <a:endParaRPr lang="ja-JP" altLang="en-US" sz="1800" dirty="0">
                <a:solidFill>
                  <a:prstClr val="black"/>
                </a:solidFill>
              </a:endParaRPr>
            </a:p>
          </p:txBody>
        </p:sp>
      </p:grpSp>
    </p:spTree>
    <p:extLst>
      <p:ext uri="{BB962C8B-B14F-4D97-AF65-F5344CB8AC3E}">
        <p14:creationId xmlns:p14="http://schemas.microsoft.com/office/powerpoint/2010/main" val="2933052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ユーザー設定レイアウト">
    <p:spTree>
      <p:nvGrpSpPr>
        <p:cNvPr id="1" name=""/>
        <p:cNvGrpSpPr/>
        <p:nvPr/>
      </p:nvGrpSpPr>
      <p:grpSpPr>
        <a:xfrm>
          <a:off x="0" y="0"/>
          <a:ext cx="0" cy="0"/>
          <a:chOff x="0" y="0"/>
          <a:chExt cx="0" cy="0"/>
        </a:xfrm>
      </p:grpSpPr>
      <p:sp>
        <p:nvSpPr>
          <p:cNvPr id="4" name="テキスト ボックス 3"/>
          <p:cNvSpPr txBox="1"/>
          <p:nvPr/>
        </p:nvSpPr>
        <p:spPr>
          <a:xfrm>
            <a:off x="47331" y="-442600"/>
            <a:ext cx="8160907" cy="6247864"/>
          </a:xfrm>
          <a:prstGeom prst="rect">
            <a:avLst/>
          </a:prstGeom>
          <a:noFill/>
        </p:spPr>
        <p:txBody>
          <a:bodyPr wrap="square" rtlCol="0">
            <a:spAutoFit/>
          </a:bodyPr>
          <a:lstStyle/>
          <a:p>
            <a:r>
              <a:rPr kumimoji="1" lang="en-US" altLang="ja-JP" sz="40000" dirty="0" smtClean="0">
                <a:solidFill>
                  <a:schemeClr val="bg1">
                    <a:lumMod val="85000"/>
                  </a:schemeClr>
                </a:solidFill>
                <a:latin typeface="Century"/>
                <a:cs typeface="Century"/>
              </a:rPr>
              <a:t>Q</a:t>
            </a:r>
            <a:endParaRPr kumimoji="1" lang="ja-JP" altLang="en-US" sz="40000" dirty="0">
              <a:solidFill>
                <a:schemeClr val="bg1">
                  <a:lumMod val="85000"/>
                </a:schemeClr>
              </a:solidFill>
              <a:latin typeface="Century"/>
              <a:cs typeface="Century"/>
            </a:endParaRPr>
          </a:p>
        </p:txBody>
      </p:sp>
      <p:sp>
        <p:nvSpPr>
          <p:cNvPr id="2" name="タイトル 1"/>
          <p:cNvSpPr>
            <a:spLocks noGrp="1"/>
          </p:cNvSpPr>
          <p:nvPr>
            <p:ph type="title"/>
          </p:nvPr>
        </p:nvSpPr>
        <p:spPr>
          <a:xfrm>
            <a:off x="239361" y="2204880"/>
            <a:ext cx="11628966" cy="1901651"/>
          </a:xfrm>
        </p:spPr>
        <p:txBody>
          <a:bodyPr anchor="ctr"/>
          <a:lstStyle>
            <a:lvl1pPr algn="ctr">
              <a:defRPr sz="4400"/>
            </a:lvl1pPr>
          </a:lstStyle>
          <a:p>
            <a:r>
              <a:rPr kumimoji="1" lang="ja-JP" altLang="en-US" smtClean="0"/>
              <a:t>マスター タイトルの書式設定</a:t>
            </a:r>
            <a:endParaRPr kumimoji="1" lang="ja-JP" altLang="en-US"/>
          </a:p>
        </p:txBody>
      </p:sp>
      <p:sp>
        <p:nvSpPr>
          <p:cNvPr id="3" name="スライド番号プレースホルダー 2"/>
          <p:cNvSpPr>
            <a:spLocks noGrp="1"/>
          </p:cNvSpPr>
          <p:nvPr>
            <p:ph type="sldNum" sz="quarter" idx="10"/>
          </p:nvPr>
        </p:nvSpPr>
        <p:spPr/>
        <p:txBody>
          <a:bodyPr/>
          <a:lstStyle/>
          <a:p>
            <a:fld id="{DD8888D0-B292-423C-9FCB-4779E73EC55A}" type="slidenum">
              <a:rPr kumimoji="1" lang="ja-JP" altLang="en-US" smtClean="0"/>
              <a:t>‹#›</a:t>
            </a:fld>
            <a:endParaRPr kumimoji="1" lang="ja-JP" altLang="en-US"/>
          </a:p>
        </p:txBody>
      </p:sp>
    </p:spTree>
    <p:extLst>
      <p:ext uri="{BB962C8B-B14F-4D97-AF65-F5344CB8AC3E}">
        <p14:creationId xmlns:p14="http://schemas.microsoft.com/office/powerpoint/2010/main" val="105395849"/>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目次">
    <p:spTree>
      <p:nvGrpSpPr>
        <p:cNvPr id="1" name=""/>
        <p:cNvGrpSpPr/>
        <p:nvPr/>
      </p:nvGrpSpPr>
      <p:grpSpPr>
        <a:xfrm>
          <a:off x="0" y="0"/>
          <a:ext cx="0" cy="0"/>
          <a:chOff x="0" y="0"/>
          <a:chExt cx="0" cy="0"/>
        </a:xfrm>
      </p:grpSpPr>
      <p:sp>
        <p:nvSpPr>
          <p:cNvPr id="11" name="テキスト プレースホルダー 7"/>
          <p:cNvSpPr>
            <a:spLocks noGrp="1"/>
          </p:cNvSpPr>
          <p:nvPr>
            <p:ph type="body" sz="quarter" idx="13"/>
          </p:nvPr>
        </p:nvSpPr>
        <p:spPr>
          <a:xfrm>
            <a:off x="1841989" y="1484784"/>
            <a:ext cx="8685273" cy="4752528"/>
          </a:xfrm>
        </p:spPr>
        <p:txBody>
          <a:bodyPr lIns="90000" tIns="46800" rIns="90000" bIns="46800"/>
          <a:lstStyle>
            <a:lvl1pPr marL="324000" indent="-324000">
              <a:lnSpc>
                <a:spcPct val="125000"/>
              </a:lnSpc>
              <a:spcBef>
                <a:spcPts val="800"/>
              </a:spcBef>
              <a:buFontTx/>
              <a:buNone/>
              <a:tabLst>
                <a:tab pos="6456363" algn="r"/>
                <a:tab pos="6816725" algn="r"/>
              </a:tabLst>
              <a:defRPr sz="1600">
                <a:latin typeface="Arial" panose="020B0604020202020204" pitchFamily="34" charset="0"/>
                <a:ea typeface="ＭＳ Ｐゴシック" pitchFamily="50" charset="-128"/>
                <a:cs typeface="Arial" panose="020B0604020202020204" pitchFamily="34" charset="0"/>
              </a:defRPr>
            </a:lvl1pPr>
            <a:lvl2pPr marL="540000" indent="0">
              <a:lnSpc>
                <a:spcPct val="125000"/>
              </a:lnSpc>
              <a:spcBef>
                <a:spcPts val="400"/>
              </a:spcBef>
              <a:buFontTx/>
              <a:buNone/>
              <a:tabLst>
                <a:tab pos="6456363" algn="r"/>
                <a:tab pos="6816725" algn="r"/>
              </a:tabLst>
              <a:defRPr sz="1400">
                <a:latin typeface="Arial" panose="020B0604020202020204" pitchFamily="34" charset="0"/>
                <a:ea typeface="ＭＳ Ｐゴシック" pitchFamily="50" charset="-128"/>
                <a:cs typeface="Arial" panose="020B0604020202020204" pitchFamily="34" charset="0"/>
              </a:defRPr>
            </a:lvl2pPr>
            <a:lvl3pPr marL="993775" indent="0">
              <a:lnSpc>
                <a:spcPct val="125000"/>
              </a:lnSpc>
              <a:spcBef>
                <a:spcPts val="300"/>
              </a:spcBef>
              <a:buFontTx/>
              <a:buNone/>
              <a:tabLst>
                <a:tab pos="6456363" algn="r"/>
                <a:tab pos="6816725" algn="r"/>
              </a:tabLst>
              <a:defRPr sz="1200">
                <a:latin typeface="Arial" panose="020B0604020202020204" pitchFamily="34" charset="0"/>
                <a:ea typeface="ＭＳ Ｐゴシック" pitchFamily="50" charset="-128"/>
                <a:cs typeface="Arial" panose="020B0604020202020204" pitchFamily="34" charset="0"/>
              </a:defRPr>
            </a:lvl3pPr>
            <a:lvl4pPr marL="1428750" indent="0">
              <a:lnSpc>
                <a:spcPct val="125000"/>
              </a:lnSpc>
              <a:spcBef>
                <a:spcPts val="300"/>
              </a:spcBef>
              <a:buFontTx/>
              <a:buNone/>
              <a:tabLst>
                <a:tab pos="6456363" algn="r"/>
                <a:tab pos="6816725" algn="r"/>
              </a:tabLst>
              <a:defRPr sz="1100">
                <a:latin typeface="Arial" panose="020B0604020202020204" pitchFamily="34" charset="0"/>
                <a:ea typeface="ＭＳ Ｐゴシック" pitchFamily="50" charset="-128"/>
                <a:cs typeface="Arial" panose="020B0604020202020204" pitchFamily="34" charset="0"/>
              </a:defRPr>
            </a:lvl4pPr>
            <a:lvl5pPr marL="1882775" indent="0">
              <a:lnSpc>
                <a:spcPct val="125000"/>
              </a:lnSpc>
              <a:spcBef>
                <a:spcPts val="300"/>
              </a:spcBef>
              <a:buFontTx/>
              <a:buNone/>
              <a:tabLst>
                <a:tab pos="6456363" algn="r"/>
                <a:tab pos="6816725" algn="r"/>
              </a:tabLst>
              <a:defRPr sz="1050">
                <a:latin typeface="Arial" panose="020B0604020202020204" pitchFamily="34" charset="0"/>
                <a:ea typeface="ＭＳ Ｐゴシック" pitchFamily="50" charset="-128"/>
                <a:cs typeface="Arial" panose="020B0604020202020204" pitchFamily="34" charset="0"/>
              </a:defRPr>
            </a:lvl5pPr>
            <a:lvl6pPr marL="2324100" indent="0">
              <a:lnSpc>
                <a:spcPct val="125000"/>
              </a:lnSpc>
              <a:spcBef>
                <a:spcPts val="300"/>
              </a:spcBef>
              <a:buFontTx/>
              <a:buNone/>
              <a:tabLst>
                <a:tab pos="6456363" algn="r"/>
                <a:tab pos="6816725" algn="r"/>
              </a:tabLst>
              <a:defRPr sz="1000">
                <a:latin typeface="Arial" panose="020B0604020202020204" pitchFamily="34" charset="0"/>
                <a:ea typeface="ＭＳ Ｐゴシック" pitchFamily="50" charset="-128"/>
                <a:cs typeface="Arial" panose="020B0604020202020204" pitchFamily="34" charset="0"/>
              </a:defRPr>
            </a:lvl6pPr>
            <a:lvl7pPr marL="2778125" indent="0">
              <a:lnSpc>
                <a:spcPct val="125000"/>
              </a:lnSpc>
              <a:spcBef>
                <a:spcPts val="300"/>
              </a:spcBef>
              <a:buFontTx/>
              <a:buNone/>
              <a:tabLst>
                <a:tab pos="6456363" algn="r"/>
                <a:tab pos="6816725" algn="r"/>
              </a:tabLst>
              <a:defRPr sz="1000">
                <a:latin typeface="Arial" panose="020B0604020202020204" pitchFamily="34" charset="0"/>
                <a:ea typeface="ＭＳ Ｐゴシック" pitchFamily="50" charset="-128"/>
                <a:cs typeface="Arial" panose="020B0604020202020204" pitchFamily="34" charset="0"/>
              </a:defRPr>
            </a:lvl7pPr>
            <a:lvl8pPr marL="3230563" indent="0">
              <a:lnSpc>
                <a:spcPct val="125000"/>
              </a:lnSpc>
              <a:spcBef>
                <a:spcPts val="300"/>
              </a:spcBef>
              <a:buFontTx/>
              <a:buNone/>
              <a:tabLst>
                <a:tab pos="6456363" algn="r"/>
                <a:tab pos="6816725" algn="r"/>
              </a:tabLst>
              <a:defRPr sz="1000">
                <a:latin typeface="Arial" panose="020B0604020202020204" pitchFamily="34" charset="0"/>
                <a:ea typeface="ＭＳ Ｐゴシック" pitchFamily="50" charset="-128"/>
                <a:cs typeface="Arial" panose="020B0604020202020204" pitchFamily="34" charset="0"/>
              </a:defRPr>
            </a:lvl8pPr>
            <a:lvl9pPr marL="3675063" indent="0">
              <a:lnSpc>
                <a:spcPct val="125000"/>
              </a:lnSpc>
              <a:spcBef>
                <a:spcPts val="300"/>
              </a:spcBef>
              <a:buFontTx/>
              <a:buNone/>
              <a:tabLst>
                <a:tab pos="6456363" algn="r"/>
                <a:tab pos="6816725" algn="r"/>
              </a:tabLst>
              <a:defRPr sz="1000">
                <a:latin typeface="Arial" panose="020B0604020202020204" pitchFamily="34" charset="0"/>
                <a:ea typeface="ＭＳ Ｐゴシック" pitchFamily="50" charset="-128"/>
                <a:cs typeface="Arial" panose="020B0604020202020204" pitchFamily="34" charset="0"/>
              </a:defRPr>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Tree>
    <p:extLst>
      <p:ext uri="{BB962C8B-B14F-4D97-AF65-F5344CB8AC3E}">
        <p14:creationId xmlns:p14="http://schemas.microsoft.com/office/powerpoint/2010/main" val="416497035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目次 2段">
    <p:spTree>
      <p:nvGrpSpPr>
        <p:cNvPr id="1" name=""/>
        <p:cNvGrpSpPr/>
        <p:nvPr/>
      </p:nvGrpSpPr>
      <p:grpSpPr>
        <a:xfrm>
          <a:off x="0" y="0"/>
          <a:ext cx="0" cy="0"/>
          <a:chOff x="0" y="0"/>
          <a:chExt cx="0" cy="0"/>
        </a:xfrm>
      </p:grpSpPr>
      <p:sp>
        <p:nvSpPr>
          <p:cNvPr id="11" name="テキスト プレースホルダー 7"/>
          <p:cNvSpPr>
            <a:spLocks noGrp="1"/>
          </p:cNvSpPr>
          <p:nvPr>
            <p:ph type="body" sz="quarter" idx="13"/>
          </p:nvPr>
        </p:nvSpPr>
        <p:spPr>
          <a:xfrm>
            <a:off x="601083" y="1484784"/>
            <a:ext cx="5317662" cy="4896602"/>
          </a:xfrm>
        </p:spPr>
        <p:txBody>
          <a:bodyPr lIns="90000" tIns="46800" rIns="90000" bIns="46800"/>
          <a:lstStyle>
            <a:lvl1pPr marL="324000" indent="-324000">
              <a:lnSpc>
                <a:spcPct val="125000"/>
              </a:lnSpc>
              <a:spcBef>
                <a:spcPts val="800"/>
              </a:spcBef>
              <a:buFontTx/>
              <a:buNone/>
              <a:tabLst>
                <a:tab pos="3857625" algn="r"/>
                <a:tab pos="4124325" algn="r"/>
              </a:tabLst>
              <a:defRPr sz="1600">
                <a:latin typeface="Arial" panose="020B0604020202020204" pitchFamily="34" charset="0"/>
                <a:ea typeface="ＭＳ Ｐゴシック" pitchFamily="50" charset="-128"/>
                <a:cs typeface="Arial" panose="020B0604020202020204" pitchFamily="34" charset="0"/>
              </a:defRPr>
            </a:lvl1pPr>
            <a:lvl2pPr marL="540000" indent="0">
              <a:lnSpc>
                <a:spcPct val="125000"/>
              </a:lnSpc>
              <a:spcBef>
                <a:spcPts val="400"/>
              </a:spcBef>
              <a:buFontTx/>
              <a:buNone/>
              <a:tabLst>
                <a:tab pos="3857625" algn="r"/>
                <a:tab pos="4124325" algn="r"/>
              </a:tabLst>
              <a:defRPr sz="1400">
                <a:latin typeface="Arial" panose="020B0604020202020204" pitchFamily="34" charset="0"/>
                <a:ea typeface="ＭＳ Ｐゴシック" pitchFamily="50" charset="-128"/>
                <a:cs typeface="Arial" panose="020B0604020202020204" pitchFamily="34" charset="0"/>
              </a:defRPr>
            </a:lvl2pPr>
            <a:lvl3pPr marL="993775" indent="0">
              <a:lnSpc>
                <a:spcPct val="125000"/>
              </a:lnSpc>
              <a:spcBef>
                <a:spcPts val="300"/>
              </a:spcBef>
              <a:buFontTx/>
              <a:buNone/>
              <a:tabLst>
                <a:tab pos="3857625" algn="r"/>
                <a:tab pos="4124325" algn="r"/>
              </a:tabLst>
              <a:defRPr sz="1200">
                <a:latin typeface="Arial" panose="020B0604020202020204" pitchFamily="34" charset="0"/>
                <a:ea typeface="ＭＳ Ｐゴシック" pitchFamily="50" charset="-128"/>
                <a:cs typeface="Arial" panose="020B0604020202020204" pitchFamily="34" charset="0"/>
              </a:defRPr>
            </a:lvl3pPr>
            <a:lvl4pPr marL="1428750" indent="0">
              <a:lnSpc>
                <a:spcPct val="125000"/>
              </a:lnSpc>
              <a:spcBef>
                <a:spcPts val="300"/>
              </a:spcBef>
              <a:buFontTx/>
              <a:buNone/>
              <a:tabLst>
                <a:tab pos="3857625" algn="r"/>
                <a:tab pos="4124325" algn="r"/>
              </a:tabLst>
              <a:defRPr sz="1100">
                <a:latin typeface="Arial" panose="020B0604020202020204" pitchFamily="34" charset="0"/>
                <a:ea typeface="ＭＳ Ｐゴシック" pitchFamily="50" charset="-128"/>
                <a:cs typeface="Arial" panose="020B0604020202020204" pitchFamily="34" charset="0"/>
              </a:defRPr>
            </a:lvl4pPr>
            <a:lvl5pPr marL="1882775" indent="0">
              <a:lnSpc>
                <a:spcPct val="125000"/>
              </a:lnSpc>
              <a:spcBef>
                <a:spcPts val="300"/>
              </a:spcBef>
              <a:buFontTx/>
              <a:buNone/>
              <a:tabLst>
                <a:tab pos="3857625" algn="r"/>
                <a:tab pos="4124325" algn="r"/>
              </a:tabLst>
              <a:defRPr sz="1050">
                <a:latin typeface="Arial" panose="020B0604020202020204" pitchFamily="34" charset="0"/>
                <a:ea typeface="ＭＳ Ｐゴシック" pitchFamily="50" charset="-128"/>
                <a:cs typeface="Arial" panose="020B0604020202020204" pitchFamily="34" charset="0"/>
              </a:defRPr>
            </a:lvl5pPr>
            <a:lvl6pPr marL="2324100" indent="0">
              <a:lnSpc>
                <a:spcPct val="125000"/>
              </a:lnSpc>
              <a:spcBef>
                <a:spcPts val="300"/>
              </a:spcBef>
              <a:buFontTx/>
              <a:buNone/>
              <a:tabLst>
                <a:tab pos="3857625" algn="r"/>
                <a:tab pos="4124325" algn="r"/>
              </a:tabLst>
              <a:defRPr sz="1000">
                <a:latin typeface="Arial" panose="020B0604020202020204" pitchFamily="34" charset="0"/>
                <a:ea typeface="ＭＳ Ｐゴシック" pitchFamily="50" charset="-128"/>
                <a:cs typeface="Arial" panose="020B0604020202020204" pitchFamily="34" charset="0"/>
              </a:defRPr>
            </a:lvl6pPr>
            <a:lvl7pPr marL="2778125" indent="0">
              <a:lnSpc>
                <a:spcPct val="125000"/>
              </a:lnSpc>
              <a:spcBef>
                <a:spcPts val="300"/>
              </a:spcBef>
              <a:buFontTx/>
              <a:buNone/>
              <a:tabLst>
                <a:tab pos="3857625" algn="r"/>
                <a:tab pos="4124325" algn="r"/>
              </a:tabLst>
              <a:defRPr sz="1000">
                <a:latin typeface="Arial" panose="020B0604020202020204" pitchFamily="34" charset="0"/>
                <a:ea typeface="ＭＳ Ｐゴシック" pitchFamily="50" charset="-128"/>
                <a:cs typeface="Arial" panose="020B0604020202020204" pitchFamily="34" charset="0"/>
              </a:defRPr>
            </a:lvl7pPr>
            <a:lvl8pPr marL="3230563" indent="0">
              <a:lnSpc>
                <a:spcPct val="125000"/>
              </a:lnSpc>
              <a:spcBef>
                <a:spcPts val="300"/>
              </a:spcBef>
              <a:buFontTx/>
              <a:buNone/>
              <a:tabLst>
                <a:tab pos="3857625" algn="r"/>
                <a:tab pos="4124325" algn="r"/>
              </a:tabLst>
              <a:defRPr sz="1000">
                <a:latin typeface="Arial" panose="020B0604020202020204" pitchFamily="34" charset="0"/>
                <a:ea typeface="ＭＳ Ｐゴシック" pitchFamily="50" charset="-128"/>
                <a:cs typeface="Arial" panose="020B0604020202020204" pitchFamily="34" charset="0"/>
              </a:defRPr>
            </a:lvl8pPr>
            <a:lvl9pPr marL="3675063" indent="0">
              <a:lnSpc>
                <a:spcPct val="125000"/>
              </a:lnSpc>
              <a:spcBef>
                <a:spcPts val="300"/>
              </a:spcBef>
              <a:buFontTx/>
              <a:buNone/>
              <a:tabLst>
                <a:tab pos="3857625" algn="r"/>
                <a:tab pos="4124325" algn="r"/>
              </a:tabLst>
              <a:defRPr sz="1000">
                <a:latin typeface="Arial" panose="020B0604020202020204" pitchFamily="34" charset="0"/>
                <a:ea typeface="ＭＳ Ｐゴシック" pitchFamily="50" charset="-128"/>
                <a:cs typeface="Arial" panose="020B0604020202020204" pitchFamily="34" charset="0"/>
              </a:defRPr>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5" name="テキスト プレースホルダー 7"/>
          <p:cNvSpPr>
            <a:spLocks noGrp="1"/>
          </p:cNvSpPr>
          <p:nvPr>
            <p:ph type="body" sz="quarter" idx="14"/>
          </p:nvPr>
        </p:nvSpPr>
        <p:spPr>
          <a:xfrm>
            <a:off x="6450511" y="1484784"/>
            <a:ext cx="5317662" cy="4896602"/>
          </a:xfrm>
        </p:spPr>
        <p:txBody>
          <a:bodyPr lIns="90000" tIns="46800" rIns="90000" bIns="46800"/>
          <a:lstStyle>
            <a:lvl1pPr marL="324000" indent="-324000">
              <a:lnSpc>
                <a:spcPct val="125000"/>
              </a:lnSpc>
              <a:spcBef>
                <a:spcPts val="800"/>
              </a:spcBef>
              <a:buFontTx/>
              <a:buNone/>
              <a:tabLst>
                <a:tab pos="3857625" algn="r"/>
                <a:tab pos="4124325" algn="r"/>
              </a:tabLst>
              <a:defRPr sz="1600">
                <a:latin typeface="Arial" panose="020B0604020202020204" pitchFamily="34" charset="0"/>
                <a:ea typeface="ＭＳ Ｐゴシック" pitchFamily="50" charset="-128"/>
                <a:cs typeface="Arial" panose="020B0604020202020204" pitchFamily="34" charset="0"/>
              </a:defRPr>
            </a:lvl1pPr>
            <a:lvl2pPr marL="540000" indent="0">
              <a:lnSpc>
                <a:spcPct val="125000"/>
              </a:lnSpc>
              <a:spcBef>
                <a:spcPts val="400"/>
              </a:spcBef>
              <a:buFontTx/>
              <a:buNone/>
              <a:tabLst>
                <a:tab pos="3857625" algn="r"/>
                <a:tab pos="4124325" algn="r"/>
              </a:tabLst>
              <a:defRPr sz="1400">
                <a:latin typeface="Arial" panose="020B0604020202020204" pitchFamily="34" charset="0"/>
                <a:ea typeface="ＭＳ Ｐゴシック" pitchFamily="50" charset="-128"/>
                <a:cs typeface="Arial" panose="020B0604020202020204" pitchFamily="34" charset="0"/>
              </a:defRPr>
            </a:lvl2pPr>
            <a:lvl3pPr marL="993775" indent="0">
              <a:lnSpc>
                <a:spcPct val="125000"/>
              </a:lnSpc>
              <a:spcBef>
                <a:spcPts val="300"/>
              </a:spcBef>
              <a:buFontTx/>
              <a:buNone/>
              <a:tabLst>
                <a:tab pos="3857625" algn="r"/>
                <a:tab pos="4124325" algn="r"/>
              </a:tabLst>
              <a:defRPr sz="1200">
                <a:latin typeface="Arial" panose="020B0604020202020204" pitchFamily="34" charset="0"/>
                <a:ea typeface="ＭＳ Ｐゴシック" pitchFamily="50" charset="-128"/>
                <a:cs typeface="Arial" panose="020B0604020202020204" pitchFamily="34" charset="0"/>
              </a:defRPr>
            </a:lvl3pPr>
            <a:lvl4pPr marL="1428750" indent="0">
              <a:lnSpc>
                <a:spcPct val="125000"/>
              </a:lnSpc>
              <a:spcBef>
                <a:spcPts val="300"/>
              </a:spcBef>
              <a:buFontTx/>
              <a:buNone/>
              <a:tabLst>
                <a:tab pos="3857625" algn="r"/>
                <a:tab pos="4124325" algn="r"/>
              </a:tabLst>
              <a:defRPr sz="1100">
                <a:latin typeface="Arial" panose="020B0604020202020204" pitchFamily="34" charset="0"/>
                <a:ea typeface="ＭＳ Ｐゴシック" pitchFamily="50" charset="-128"/>
                <a:cs typeface="Arial" panose="020B0604020202020204" pitchFamily="34" charset="0"/>
              </a:defRPr>
            </a:lvl4pPr>
            <a:lvl5pPr marL="1882775" indent="0">
              <a:lnSpc>
                <a:spcPct val="125000"/>
              </a:lnSpc>
              <a:spcBef>
                <a:spcPts val="300"/>
              </a:spcBef>
              <a:buFontTx/>
              <a:buNone/>
              <a:tabLst>
                <a:tab pos="3857625" algn="r"/>
                <a:tab pos="4124325" algn="r"/>
              </a:tabLst>
              <a:defRPr sz="1050">
                <a:latin typeface="Arial" panose="020B0604020202020204" pitchFamily="34" charset="0"/>
                <a:ea typeface="ＭＳ Ｐゴシック" pitchFamily="50" charset="-128"/>
                <a:cs typeface="Arial" panose="020B0604020202020204" pitchFamily="34" charset="0"/>
              </a:defRPr>
            </a:lvl5pPr>
            <a:lvl6pPr marL="2324100" indent="0">
              <a:lnSpc>
                <a:spcPct val="125000"/>
              </a:lnSpc>
              <a:spcBef>
                <a:spcPts val="300"/>
              </a:spcBef>
              <a:buFontTx/>
              <a:buNone/>
              <a:tabLst>
                <a:tab pos="3857625" algn="r"/>
                <a:tab pos="4124325" algn="r"/>
              </a:tabLst>
              <a:defRPr sz="1000">
                <a:latin typeface="Arial" panose="020B0604020202020204" pitchFamily="34" charset="0"/>
                <a:ea typeface="ＭＳ Ｐゴシック" pitchFamily="50" charset="-128"/>
                <a:cs typeface="Arial" panose="020B0604020202020204" pitchFamily="34" charset="0"/>
              </a:defRPr>
            </a:lvl6pPr>
            <a:lvl7pPr marL="2778125" indent="0">
              <a:lnSpc>
                <a:spcPct val="125000"/>
              </a:lnSpc>
              <a:spcBef>
                <a:spcPts val="300"/>
              </a:spcBef>
              <a:buFontTx/>
              <a:buNone/>
              <a:tabLst>
                <a:tab pos="3857625" algn="r"/>
                <a:tab pos="4124325" algn="r"/>
              </a:tabLst>
              <a:defRPr sz="1000">
                <a:latin typeface="Arial" panose="020B0604020202020204" pitchFamily="34" charset="0"/>
                <a:ea typeface="ＭＳ Ｐゴシック" pitchFamily="50" charset="-128"/>
                <a:cs typeface="Arial" panose="020B0604020202020204" pitchFamily="34" charset="0"/>
              </a:defRPr>
            </a:lvl7pPr>
            <a:lvl8pPr marL="3230563" indent="0">
              <a:lnSpc>
                <a:spcPct val="125000"/>
              </a:lnSpc>
              <a:spcBef>
                <a:spcPts val="300"/>
              </a:spcBef>
              <a:buFontTx/>
              <a:buNone/>
              <a:tabLst>
                <a:tab pos="3857625" algn="r"/>
                <a:tab pos="4124325" algn="r"/>
              </a:tabLst>
              <a:defRPr sz="1000">
                <a:latin typeface="Arial" panose="020B0604020202020204" pitchFamily="34" charset="0"/>
                <a:ea typeface="ＭＳ Ｐゴシック" pitchFamily="50" charset="-128"/>
                <a:cs typeface="Arial" panose="020B0604020202020204" pitchFamily="34" charset="0"/>
              </a:defRPr>
            </a:lvl8pPr>
            <a:lvl9pPr marL="3675063" indent="0">
              <a:lnSpc>
                <a:spcPct val="125000"/>
              </a:lnSpc>
              <a:spcBef>
                <a:spcPts val="300"/>
              </a:spcBef>
              <a:buFontTx/>
              <a:buNone/>
              <a:tabLst>
                <a:tab pos="3857625" algn="r"/>
                <a:tab pos="4124325" algn="r"/>
              </a:tabLst>
              <a:defRPr sz="1000">
                <a:latin typeface="Arial" panose="020B0604020202020204" pitchFamily="34" charset="0"/>
                <a:ea typeface="ＭＳ Ｐゴシック" pitchFamily="50" charset="-128"/>
                <a:cs typeface="Arial" panose="020B0604020202020204" pitchFamily="34" charset="0"/>
              </a:defRPr>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Tree>
    <p:extLst>
      <p:ext uri="{BB962C8B-B14F-4D97-AF65-F5344CB8AC3E}">
        <p14:creationId xmlns:p14="http://schemas.microsoft.com/office/powerpoint/2010/main" val="78168848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目次（ボックス）">
    <p:spTree>
      <p:nvGrpSpPr>
        <p:cNvPr id="1" name=""/>
        <p:cNvGrpSpPr/>
        <p:nvPr/>
      </p:nvGrpSpPr>
      <p:grpSpPr>
        <a:xfrm>
          <a:off x="0" y="0"/>
          <a:ext cx="0" cy="0"/>
          <a:chOff x="0" y="0"/>
          <a:chExt cx="0" cy="0"/>
        </a:xfrm>
      </p:grpSpPr>
      <p:sp>
        <p:nvSpPr>
          <p:cNvPr id="4" name="テキスト プレースホルダ 14"/>
          <p:cNvSpPr>
            <a:spLocks noGrp="1"/>
          </p:cNvSpPr>
          <p:nvPr>
            <p:ph type="body" sz="quarter" idx="12"/>
          </p:nvPr>
        </p:nvSpPr>
        <p:spPr>
          <a:xfrm>
            <a:off x="1398954" y="1773636"/>
            <a:ext cx="9394092" cy="503237"/>
          </a:xfrm>
          <a:prstGeom prst="rect">
            <a:avLst/>
          </a:prstGeom>
          <a:solidFill>
            <a:schemeClr val="bg1"/>
          </a:solidFill>
          <a:ln>
            <a:solidFill>
              <a:schemeClr val="tx2"/>
            </a:solidFill>
          </a:ln>
        </p:spPr>
        <p:txBody>
          <a:bodyPr lIns="360000" rIns="360000" anchor="ctr" anchorCtr="0"/>
          <a:lstStyle>
            <a:lvl1pPr marL="0" indent="0">
              <a:buNone/>
              <a:defRPr sz="1800">
                <a:latin typeface="HGP創英角ｺﾞｼｯｸUB" panose="020B0900000000000000" pitchFamily="50" charset="-128"/>
                <a:ea typeface="HGP創英角ｺﾞｼｯｸUB" panose="020B0900000000000000" pitchFamily="50" charset="-128"/>
              </a:defRPr>
            </a:lvl1pPr>
          </a:lstStyle>
          <a:p>
            <a:pPr lvl="0"/>
            <a:r>
              <a:rPr kumimoji="1" lang="ja-JP" altLang="en-US" smtClean="0"/>
              <a:t>マスター テキストの書式設定</a:t>
            </a:r>
          </a:p>
        </p:txBody>
      </p:sp>
      <p:sp>
        <p:nvSpPr>
          <p:cNvPr id="5" name="テキスト プレースホルダ 14"/>
          <p:cNvSpPr>
            <a:spLocks noGrp="1"/>
          </p:cNvSpPr>
          <p:nvPr>
            <p:ph type="body" sz="quarter" idx="13"/>
          </p:nvPr>
        </p:nvSpPr>
        <p:spPr>
          <a:xfrm>
            <a:off x="1398954" y="2421708"/>
            <a:ext cx="9394092" cy="503237"/>
          </a:xfrm>
          <a:prstGeom prst="rect">
            <a:avLst/>
          </a:prstGeom>
          <a:solidFill>
            <a:schemeClr val="bg1"/>
          </a:solidFill>
          <a:ln>
            <a:solidFill>
              <a:schemeClr val="tx2"/>
            </a:solidFill>
          </a:ln>
        </p:spPr>
        <p:txBody>
          <a:bodyPr lIns="360000" rIns="360000" anchor="ctr" anchorCtr="0"/>
          <a:lstStyle>
            <a:lvl1pPr marL="0" indent="0">
              <a:buNone/>
              <a:defRPr sz="1800">
                <a:latin typeface="HGP創英角ｺﾞｼｯｸUB" panose="020B0900000000000000" pitchFamily="50" charset="-128"/>
                <a:ea typeface="HGP創英角ｺﾞｼｯｸUB" panose="020B0900000000000000" pitchFamily="50" charset="-128"/>
              </a:defRPr>
            </a:lvl1pPr>
          </a:lstStyle>
          <a:p>
            <a:pPr lvl="0"/>
            <a:r>
              <a:rPr kumimoji="1" lang="ja-JP" altLang="en-US" smtClean="0"/>
              <a:t>マスター テキストの書式設定</a:t>
            </a:r>
          </a:p>
        </p:txBody>
      </p:sp>
      <p:sp>
        <p:nvSpPr>
          <p:cNvPr id="6" name="テキスト プレースホルダ 14"/>
          <p:cNvSpPr>
            <a:spLocks noGrp="1"/>
          </p:cNvSpPr>
          <p:nvPr>
            <p:ph type="body" sz="quarter" idx="14"/>
          </p:nvPr>
        </p:nvSpPr>
        <p:spPr>
          <a:xfrm>
            <a:off x="1398954" y="3069780"/>
            <a:ext cx="9394092" cy="503237"/>
          </a:xfrm>
          <a:prstGeom prst="rect">
            <a:avLst/>
          </a:prstGeom>
          <a:solidFill>
            <a:schemeClr val="bg1"/>
          </a:solidFill>
          <a:ln>
            <a:solidFill>
              <a:schemeClr val="tx2"/>
            </a:solidFill>
          </a:ln>
        </p:spPr>
        <p:txBody>
          <a:bodyPr lIns="360000" rIns="360000" anchor="ctr" anchorCtr="0"/>
          <a:lstStyle>
            <a:lvl1pPr marL="0" indent="0">
              <a:buNone/>
              <a:defRPr sz="1800">
                <a:latin typeface="HGP創英角ｺﾞｼｯｸUB" panose="020B0900000000000000" pitchFamily="50" charset="-128"/>
                <a:ea typeface="HGP創英角ｺﾞｼｯｸUB" panose="020B0900000000000000" pitchFamily="50" charset="-128"/>
              </a:defRPr>
            </a:lvl1pPr>
          </a:lstStyle>
          <a:p>
            <a:pPr lvl="0"/>
            <a:r>
              <a:rPr kumimoji="1" lang="ja-JP" altLang="en-US" smtClean="0"/>
              <a:t>マスター テキストの書式設定</a:t>
            </a:r>
          </a:p>
        </p:txBody>
      </p:sp>
      <p:sp>
        <p:nvSpPr>
          <p:cNvPr id="7" name="テキスト プレースホルダ 14"/>
          <p:cNvSpPr>
            <a:spLocks noGrp="1"/>
          </p:cNvSpPr>
          <p:nvPr>
            <p:ph type="body" sz="quarter" idx="15"/>
          </p:nvPr>
        </p:nvSpPr>
        <p:spPr>
          <a:xfrm>
            <a:off x="1398954" y="3717852"/>
            <a:ext cx="9394092" cy="503237"/>
          </a:xfrm>
          <a:prstGeom prst="rect">
            <a:avLst/>
          </a:prstGeom>
          <a:solidFill>
            <a:schemeClr val="bg1"/>
          </a:solidFill>
          <a:ln>
            <a:solidFill>
              <a:schemeClr val="tx2"/>
            </a:solidFill>
          </a:ln>
        </p:spPr>
        <p:txBody>
          <a:bodyPr lIns="360000" rIns="360000" anchor="ctr" anchorCtr="0"/>
          <a:lstStyle>
            <a:lvl1pPr marL="0" indent="0">
              <a:buNone/>
              <a:defRPr sz="1800">
                <a:latin typeface="HGP創英角ｺﾞｼｯｸUB" panose="020B0900000000000000" pitchFamily="50" charset="-128"/>
                <a:ea typeface="HGP創英角ｺﾞｼｯｸUB" panose="020B0900000000000000" pitchFamily="50" charset="-128"/>
              </a:defRPr>
            </a:lvl1pPr>
          </a:lstStyle>
          <a:p>
            <a:pPr lvl="0"/>
            <a:r>
              <a:rPr kumimoji="1" lang="ja-JP" altLang="en-US" smtClean="0"/>
              <a:t>マスター テキストの書式設定</a:t>
            </a:r>
          </a:p>
        </p:txBody>
      </p:sp>
      <p:sp>
        <p:nvSpPr>
          <p:cNvPr id="8" name="テキスト プレースホルダ 14"/>
          <p:cNvSpPr>
            <a:spLocks noGrp="1"/>
          </p:cNvSpPr>
          <p:nvPr>
            <p:ph type="body" sz="quarter" idx="16"/>
          </p:nvPr>
        </p:nvSpPr>
        <p:spPr>
          <a:xfrm>
            <a:off x="1398954" y="4365924"/>
            <a:ext cx="9394092" cy="503237"/>
          </a:xfrm>
          <a:prstGeom prst="rect">
            <a:avLst/>
          </a:prstGeom>
          <a:solidFill>
            <a:schemeClr val="bg1"/>
          </a:solidFill>
          <a:ln>
            <a:solidFill>
              <a:schemeClr val="tx2"/>
            </a:solidFill>
          </a:ln>
        </p:spPr>
        <p:txBody>
          <a:bodyPr lIns="360000" rIns="360000" anchor="ctr" anchorCtr="0"/>
          <a:lstStyle>
            <a:lvl1pPr marL="0" indent="0">
              <a:buNone/>
              <a:defRPr sz="1800">
                <a:latin typeface="HGP創英角ｺﾞｼｯｸUB" panose="020B0900000000000000" pitchFamily="50" charset="-128"/>
                <a:ea typeface="HGP創英角ｺﾞｼｯｸUB" panose="020B0900000000000000" pitchFamily="50" charset="-128"/>
              </a:defRPr>
            </a:lvl1pPr>
          </a:lstStyle>
          <a:p>
            <a:pPr lvl="0"/>
            <a:r>
              <a:rPr kumimoji="1" lang="ja-JP" altLang="en-US" smtClean="0"/>
              <a:t>マスター テキストの書式設定</a:t>
            </a:r>
          </a:p>
        </p:txBody>
      </p:sp>
      <p:sp>
        <p:nvSpPr>
          <p:cNvPr id="9" name="テキスト プレースホルダ 14"/>
          <p:cNvSpPr>
            <a:spLocks noGrp="1"/>
          </p:cNvSpPr>
          <p:nvPr>
            <p:ph type="body" sz="quarter" idx="17"/>
          </p:nvPr>
        </p:nvSpPr>
        <p:spPr>
          <a:xfrm>
            <a:off x="1398954" y="5013996"/>
            <a:ext cx="9394092" cy="503237"/>
          </a:xfrm>
          <a:prstGeom prst="rect">
            <a:avLst/>
          </a:prstGeom>
          <a:solidFill>
            <a:schemeClr val="bg1"/>
          </a:solidFill>
          <a:ln>
            <a:solidFill>
              <a:schemeClr val="tx2"/>
            </a:solidFill>
          </a:ln>
        </p:spPr>
        <p:txBody>
          <a:bodyPr lIns="360000" rIns="360000" anchor="ctr" anchorCtr="0"/>
          <a:lstStyle>
            <a:lvl1pPr marL="0" indent="0">
              <a:buNone/>
              <a:defRPr sz="1800">
                <a:latin typeface="HGP創英角ｺﾞｼｯｸUB" panose="020B0900000000000000" pitchFamily="50" charset="-128"/>
                <a:ea typeface="HGP創英角ｺﾞｼｯｸUB" panose="020B0900000000000000" pitchFamily="50" charset="-128"/>
              </a:defRPr>
            </a:lvl1pPr>
          </a:lstStyle>
          <a:p>
            <a:pPr lvl="0"/>
            <a:r>
              <a:rPr kumimoji="1" lang="ja-JP" altLang="en-US" smtClean="0"/>
              <a:t>マスター テキストの書式設定</a:t>
            </a:r>
          </a:p>
        </p:txBody>
      </p:sp>
      <p:sp>
        <p:nvSpPr>
          <p:cNvPr id="12" name="テキスト プレースホルダ 14"/>
          <p:cNvSpPr>
            <a:spLocks noGrp="1"/>
          </p:cNvSpPr>
          <p:nvPr>
            <p:ph type="body" sz="quarter" idx="18"/>
          </p:nvPr>
        </p:nvSpPr>
        <p:spPr>
          <a:xfrm>
            <a:off x="1398954" y="5662068"/>
            <a:ext cx="9394092" cy="503237"/>
          </a:xfrm>
          <a:prstGeom prst="rect">
            <a:avLst/>
          </a:prstGeom>
          <a:solidFill>
            <a:schemeClr val="bg1"/>
          </a:solidFill>
          <a:ln>
            <a:solidFill>
              <a:schemeClr val="tx2"/>
            </a:solidFill>
          </a:ln>
        </p:spPr>
        <p:txBody>
          <a:bodyPr lIns="360000" rIns="360000" anchor="ctr" anchorCtr="0"/>
          <a:lstStyle>
            <a:lvl1pPr marL="0" indent="0">
              <a:buNone/>
              <a:defRPr sz="1800">
                <a:latin typeface="HGP創英角ｺﾞｼｯｸUB" panose="020B0900000000000000" pitchFamily="50" charset="-128"/>
                <a:ea typeface="HGP創英角ｺﾞｼｯｸUB" panose="020B0900000000000000" pitchFamily="50" charset="-128"/>
              </a:defRPr>
            </a:lvl1pPr>
          </a:lstStyle>
          <a:p>
            <a:pPr lvl="0"/>
            <a:r>
              <a:rPr kumimoji="1" lang="ja-JP" altLang="en-US" smtClean="0"/>
              <a:t>マスター テキストの書式設定</a:t>
            </a:r>
          </a:p>
        </p:txBody>
      </p:sp>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Tree>
    <p:extLst>
      <p:ext uri="{BB962C8B-B14F-4D97-AF65-F5344CB8AC3E}">
        <p14:creationId xmlns:p14="http://schemas.microsoft.com/office/powerpoint/2010/main" val="6516252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中扉">
    <p:spTree>
      <p:nvGrpSpPr>
        <p:cNvPr id="1" name=""/>
        <p:cNvGrpSpPr/>
        <p:nvPr/>
      </p:nvGrpSpPr>
      <p:grpSpPr>
        <a:xfrm>
          <a:off x="0" y="0"/>
          <a:ext cx="0" cy="0"/>
          <a:chOff x="0" y="0"/>
          <a:chExt cx="0" cy="0"/>
        </a:xfrm>
      </p:grpSpPr>
      <p:sp>
        <p:nvSpPr>
          <p:cNvPr id="3" name="タイトル プレースホルダ 16"/>
          <p:cNvSpPr>
            <a:spLocks noGrp="1"/>
          </p:cNvSpPr>
          <p:nvPr>
            <p:ph type="title"/>
          </p:nvPr>
        </p:nvSpPr>
        <p:spPr>
          <a:xfrm>
            <a:off x="246735" y="2823296"/>
            <a:ext cx="11699079" cy="461665"/>
          </a:xfrm>
          <a:prstGeom prst="rect">
            <a:avLst/>
          </a:prstGeom>
        </p:spPr>
        <p:txBody>
          <a:bodyPr vert="horz" wrap="square" lIns="91440" tIns="45720" rIns="91440" bIns="45720" rtlCol="0" anchor="b" anchorCtr="0">
            <a:spAutoFit/>
          </a:bodyPr>
          <a:lstStyle>
            <a:lvl1pPr>
              <a:defRPr sz="2400"/>
            </a:lvl1pPr>
          </a:lstStyle>
          <a:p>
            <a:r>
              <a:rPr kumimoji="1" lang="ja-JP" altLang="en-US" smtClean="0"/>
              <a:t>マスター タイトルの書式設定</a:t>
            </a:r>
            <a:endParaRPr kumimoji="1" lang="ja-JP" altLang="en-US" dirty="0"/>
          </a:p>
        </p:txBody>
      </p:sp>
      <p:sp>
        <p:nvSpPr>
          <p:cNvPr id="4" name="Line 26"/>
          <p:cNvSpPr>
            <a:spLocks noChangeShapeType="1"/>
          </p:cNvSpPr>
          <p:nvPr/>
        </p:nvSpPr>
        <p:spPr bwMode="auto">
          <a:xfrm>
            <a:off x="246734" y="3356990"/>
            <a:ext cx="11699081" cy="0"/>
          </a:xfrm>
          <a:prstGeom prst="line">
            <a:avLst/>
          </a:prstGeom>
          <a:noFill/>
          <a:ln w="3175">
            <a:solidFill>
              <a:schemeClr val="bg2"/>
            </a:solidFill>
            <a:prstDash val="solid"/>
            <a:round/>
            <a:headEnd/>
            <a:tailEnd/>
          </a:ln>
          <a:effectLst/>
        </p:spPr>
        <p:txBody>
          <a:bodyPr/>
          <a:lstStyle/>
          <a:p>
            <a:pPr>
              <a:defRPr/>
            </a:pPr>
            <a:endParaRPr lang="ja-JP" altLang="en-US" sz="1800" dirty="0">
              <a:solidFill>
                <a:prstClr val="black"/>
              </a:solidFill>
            </a:endParaRPr>
          </a:p>
        </p:txBody>
      </p:sp>
      <p:grpSp>
        <p:nvGrpSpPr>
          <p:cNvPr id="7" name="グループ化 6"/>
          <p:cNvGrpSpPr/>
          <p:nvPr/>
        </p:nvGrpSpPr>
        <p:grpSpPr>
          <a:xfrm>
            <a:off x="246735" y="6597353"/>
            <a:ext cx="438138" cy="179051"/>
            <a:chOff x="9061509" y="188968"/>
            <a:chExt cx="572011" cy="287704"/>
          </a:xfrm>
          <a:solidFill>
            <a:schemeClr val="tx2"/>
          </a:solidFill>
        </p:grpSpPr>
        <p:sp>
          <p:nvSpPr>
            <p:cNvPr id="8" name="Freeform 290"/>
            <p:cNvSpPr>
              <a:spLocks noChangeAspect="1"/>
            </p:cNvSpPr>
            <p:nvPr/>
          </p:nvSpPr>
          <p:spPr bwMode="auto">
            <a:xfrm>
              <a:off x="9556942" y="190128"/>
              <a:ext cx="76578" cy="285384"/>
            </a:xfrm>
            <a:custGeom>
              <a:avLst/>
              <a:gdLst/>
              <a:ahLst/>
              <a:cxnLst>
                <a:cxn ang="0">
                  <a:pos x="132" y="0"/>
                </a:cxn>
                <a:cxn ang="0">
                  <a:pos x="0" y="0"/>
                </a:cxn>
                <a:cxn ang="0">
                  <a:pos x="0" y="0"/>
                </a:cxn>
                <a:cxn ang="0">
                  <a:pos x="5" y="121"/>
                </a:cxn>
                <a:cxn ang="0">
                  <a:pos x="7" y="183"/>
                </a:cxn>
                <a:cxn ang="0">
                  <a:pos x="8" y="246"/>
                </a:cxn>
                <a:cxn ang="0">
                  <a:pos x="8" y="246"/>
                </a:cxn>
                <a:cxn ang="0">
                  <a:pos x="7" y="310"/>
                </a:cxn>
                <a:cxn ang="0">
                  <a:pos x="5" y="372"/>
                </a:cxn>
                <a:cxn ang="0">
                  <a:pos x="0" y="492"/>
                </a:cxn>
                <a:cxn ang="0">
                  <a:pos x="132" y="492"/>
                </a:cxn>
                <a:cxn ang="0">
                  <a:pos x="132" y="492"/>
                </a:cxn>
                <a:cxn ang="0">
                  <a:pos x="127" y="372"/>
                </a:cxn>
                <a:cxn ang="0">
                  <a:pos x="124" y="310"/>
                </a:cxn>
                <a:cxn ang="0">
                  <a:pos x="124" y="246"/>
                </a:cxn>
                <a:cxn ang="0">
                  <a:pos x="124" y="246"/>
                </a:cxn>
                <a:cxn ang="0">
                  <a:pos x="124" y="183"/>
                </a:cxn>
                <a:cxn ang="0">
                  <a:pos x="127" y="121"/>
                </a:cxn>
                <a:cxn ang="0">
                  <a:pos x="132" y="0"/>
                </a:cxn>
                <a:cxn ang="0">
                  <a:pos x="132" y="0"/>
                </a:cxn>
              </a:cxnLst>
              <a:rect l="0" t="0" r="r" b="b"/>
              <a:pathLst>
                <a:path w="132" h="492">
                  <a:moveTo>
                    <a:pt x="132" y="0"/>
                  </a:moveTo>
                  <a:lnTo>
                    <a:pt x="0" y="0"/>
                  </a:lnTo>
                  <a:lnTo>
                    <a:pt x="0" y="0"/>
                  </a:lnTo>
                  <a:lnTo>
                    <a:pt x="5" y="121"/>
                  </a:lnTo>
                  <a:lnTo>
                    <a:pt x="7" y="183"/>
                  </a:lnTo>
                  <a:lnTo>
                    <a:pt x="8" y="246"/>
                  </a:lnTo>
                  <a:lnTo>
                    <a:pt x="8" y="246"/>
                  </a:lnTo>
                  <a:lnTo>
                    <a:pt x="7" y="310"/>
                  </a:lnTo>
                  <a:lnTo>
                    <a:pt x="5" y="372"/>
                  </a:lnTo>
                  <a:lnTo>
                    <a:pt x="0" y="492"/>
                  </a:lnTo>
                  <a:lnTo>
                    <a:pt x="132" y="492"/>
                  </a:lnTo>
                  <a:lnTo>
                    <a:pt x="132" y="492"/>
                  </a:lnTo>
                  <a:lnTo>
                    <a:pt x="127" y="372"/>
                  </a:lnTo>
                  <a:lnTo>
                    <a:pt x="124" y="310"/>
                  </a:lnTo>
                  <a:lnTo>
                    <a:pt x="124" y="246"/>
                  </a:lnTo>
                  <a:lnTo>
                    <a:pt x="124" y="246"/>
                  </a:lnTo>
                  <a:lnTo>
                    <a:pt x="124" y="183"/>
                  </a:lnTo>
                  <a:lnTo>
                    <a:pt x="127" y="121"/>
                  </a:lnTo>
                  <a:lnTo>
                    <a:pt x="132" y="0"/>
                  </a:lnTo>
                  <a:lnTo>
                    <a:pt x="132" y="0"/>
                  </a:lnTo>
                  <a:close/>
                </a:path>
              </a:pathLst>
            </a:custGeom>
            <a:grpFill/>
            <a:ln w="9525">
              <a:noFill/>
              <a:round/>
              <a:headEnd/>
              <a:tailEnd/>
            </a:ln>
          </p:spPr>
          <p:txBody>
            <a:bodyPr/>
            <a:lstStyle/>
            <a:p>
              <a:pPr>
                <a:defRPr/>
              </a:pPr>
              <a:endParaRPr lang="ja-JP" altLang="en-US" sz="1800" dirty="0">
                <a:solidFill>
                  <a:prstClr val="black"/>
                </a:solidFill>
              </a:endParaRPr>
            </a:p>
          </p:txBody>
        </p:sp>
        <p:sp>
          <p:nvSpPr>
            <p:cNvPr id="9" name="Freeform 291"/>
            <p:cNvSpPr>
              <a:spLocks noChangeAspect="1"/>
            </p:cNvSpPr>
            <p:nvPr/>
          </p:nvSpPr>
          <p:spPr bwMode="auto">
            <a:xfrm>
              <a:off x="9061509" y="188968"/>
              <a:ext cx="488472" cy="287704"/>
            </a:xfrm>
            <a:custGeom>
              <a:avLst/>
              <a:gdLst/>
              <a:ahLst/>
              <a:cxnLst>
                <a:cxn ang="0">
                  <a:pos x="670" y="265"/>
                </a:cxn>
                <a:cxn ang="0">
                  <a:pos x="719" y="240"/>
                </a:cxn>
                <a:cxn ang="0">
                  <a:pos x="757" y="208"/>
                </a:cxn>
                <a:cxn ang="0">
                  <a:pos x="780" y="168"/>
                </a:cxn>
                <a:cxn ang="0">
                  <a:pos x="786" y="148"/>
                </a:cxn>
                <a:cxn ang="0">
                  <a:pos x="788" y="127"/>
                </a:cxn>
                <a:cxn ang="0">
                  <a:pos x="788" y="115"/>
                </a:cxn>
                <a:cxn ang="0">
                  <a:pos x="784" y="92"/>
                </a:cxn>
                <a:cxn ang="0">
                  <a:pos x="776" y="72"/>
                </a:cxn>
                <a:cxn ang="0">
                  <a:pos x="765" y="54"/>
                </a:cxn>
                <a:cxn ang="0">
                  <a:pos x="757" y="46"/>
                </a:cxn>
                <a:cxn ang="0">
                  <a:pos x="724" y="22"/>
                </a:cxn>
                <a:cxn ang="0">
                  <a:pos x="683" y="8"/>
                </a:cxn>
                <a:cxn ang="0">
                  <a:pos x="637" y="2"/>
                </a:cxn>
                <a:cxn ang="0">
                  <a:pos x="586" y="0"/>
                </a:cxn>
                <a:cxn ang="0">
                  <a:pos x="529" y="2"/>
                </a:cxn>
                <a:cxn ang="0">
                  <a:pos x="413" y="5"/>
                </a:cxn>
                <a:cxn ang="0">
                  <a:pos x="364" y="5"/>
                </a:cxn>
                <a:cxn ang="0">
                  <a:pos x="372" y="167"/>
                </a:cxn>
                <a:cxn ang="0">
                  <a:pos x="373" y="313"/>
                </a:cxn>
                <a:cxn ang="0">
                  <a:pos x="311" y="242"/>
                </a:cxn>
                <a:cxn ang="0">
                  <a:pos x="187" y="86"/>
                </a:cxn>
                <a:cxn ang="0">
                  <a:pos x="0" y="5"/>
                </a:cxn>
                <a:cxn ang="0">
                  <a:pos x="7" y="126"/>
                </a:cxn>
                <a:cxn ang="0">
                  <a:pos x="10" y="251"/>
                </a:cxn>
                <a:cxn ang="0">
                  <a:pos x="8" y="315"/>
                </a:cxn>
                <a:cxn ang="0">
                  <a:pos x="0" y="497"/>
                </a:cxn>
                <a:cxn ang="0">
                  <a:pos x="107" y="497"/>
                </a:cxn>
                <a:cxn ang="0">
                  <a:pos x="97" y="319"/>
                </a:cxn>
                <a:cxn ang="0">
                  <a:pos x="95" y="165"/>
                </a:cxn>
                <a:cxn ang="0">
                  <a:pos x="162" y="242"/>
                </a:cxn>
                <a:cxn ang="0">
                  <a:pos x="299" y="410"/>
                </a:cxn>
                <a:cxn ang="0">
                  <a:pos x="362" y="497"/>
                </a:cxn>
                <a:cxn ang="0">
                  <a:pos x="473" y="497"/>
                </a:cxn>
                <a:cxn ang="0">
                  <a:pos x="467" y="315"/>
                </a:cxn>
                <a:cxn ang="0">
                  <a:pos x="465" y="251"/>
                </a:cxn>
                <a:cxn ang="0">
                  <a:pos x="468" y="68"/>
                </a:cxn>
                <a:cxn ang="0">
                  <a:pos x="502" y="67"/>
                </a:cxn>
                <a:cxn ang="0">
                  <a:pos x="543" y="67"/>
                </a:cxn>
                <a:cxn ang="0">
                  <a:pos x="591" y="72"/>
                </a:cxn>
                <a:cxn ang="0">
                  <a:pos x="618" y="84"/>
                </a:cxn>
                <a:cxn ang="0">
                  <a:pos x="630" y="94"/>
                </a:cxn>
                <a:cxn ang="0">
                  <a:pos x="643" y="113"/>
                </a:cxn>
                <a:cxn ang="0">
                  <a:pos x="649" y="145"/>
                </a:cxn>
                <a:cxn ang="0">
                  <a:pos x="648" y="154"/>
                </a:cxn>
                <a:cxn ang="0">
                  <a:pos x="643" y="175"/>
                </a:cxn>
                <a:cxn ang="0">
                  <a:pos x="634" y="192"/>
                </a:cxn>
                <a:cxn ang="0">
                  <a:pos x="618" y="208"/>
                </a:cxn>
                <a:cxn ang="0">
                  <a:pos x="589" y="227"/>
                </a:cxn>
                <a:cxn ang="0">
                  <a:pos x="542" y="245"/>
                </a:cxn>
                <a:cxn ang="0">
                  <a:pos x="515" y="253"/>
                </a:cxn>
                <a:cxn ang="0">
                  <a:pos x="603" y="370"/>
                </a:cxn>
                <a:cxn ang="0">
                  <a:pos x="689" y="497"/>
                </a:cxn>
                <a:cxn ang="0">
                  <a:pos x="843" y="497"/>
                </a:cxn>
                <a:cxn ang="0">
                  <a:pos x="707" y="318"/>
                </a:cxn>
                <a:cxn ang="0">
                  <a:pos x="670" y="265"/>
                </a:cxn>
              </a:cxnLst>
              <a:rect l="0" t="0" r="r" b="b"/>
              <a:pathLst>
                <a:path w="843" h="497">
                  <a:moveTo>
                    <a:pt x="670" y="265"/>
                  </a:moveTo>
                  <a:lnTo>
                    <a:pt x="670" y="265"/>
                  </a:lnTo>
                  <a:lnTo>
                    <a:pt x="697" y="254"/>
                  </a:lnTo>
                  <a:lnTo>
                    <a:pt x="719" y="240"/>
                  </a:lnTo>
                  <a:lnTo>
                    <a:pt x="740" y="226"/>
                  </a:lnTo>
                  <a:lnTo>
                    <a:pt x="757" y="208"/>
                  </a:lnTo>
                  <a:lnTo>
                    <a:pt x="770" y="189"/>
                  </a:lnTo>
                  <a:lnTo>
                    <a:pt x="780" y="168"/>
                  </a:lnTo>
                  <a:lnTo>
                    <a:pt x="784" y="159"/>
                  </a:lnTo>
                  <a:lnTo>
                    <a:pt x="786" y="148"/>
                  </a:lnTo>
                  <a:lnTo>
                    <a:pt x="788" y="138"/>
                  </a:lnTo>
                  <a:lnTo>
                    <a:pt x="788" y="127"/>
                  </a:lnTo>
                  <a:lnTo>
                    <a:pt x="788" y="127"/>
                  </a:lnTo>
                  <a:lnTo>
                    <a:pt x="788" y="115"/>
                  </a:lnTo>
                  <a:lnTo>
                    <a:pt x="786" y="103"/>
                  </a:lnTo>
                  <a:lnTo>
                    <a:pt x="784" y="92"/>
                  </a:lnTo>
                  <a:lnTo>
                    <a:pt x="781" y="81"/>
                  </a:lnTo>
                  <a:lnTo>
                    <a:pt x="776" y="72"/>
                  </a:lnTo>
                  <a:lnTo>
                    <a:pt x="770" y="62"/>
                  </a:lnTo>
                  <a:lnTo>
                    <a:pt x="765" y="54"/>
                  </a:lnTo>
                  <a:lnTo>
                    <a:pt x="757" y="46"/>
                  </a:lnTo>
                  <a:lnTo>
                    <a:pt x="757" y="46"/>
                  </a:lnTo>
                  <a:lnTo>
                    <a:pt x="742" y="32"/>
                  </a:lnTo>
                  <a:lnTo>
                    <a:pt x="724" y="22"/>
                  </a:lnTo>
                  <a:lnTo>
                    <a:pt x="705" y="14"/>
                  </a:lnTo>
                  <a:lnTo>
                    <a:pt x="683" y="8"/>
                  </a:lnTo>
                  <a:lnTo>
                    <a:pt x="661" y="5"/>
                  </a:lnTo>
                  <a:lnTo>
                    <a:pt x="637" y="2"/>
                  </a:lnTo>
                  <a:lnTo>
                    <a:pt x="611" y="2"/>
                  </a:lnTo>
                  <a:lnTo>
                    <a:pt x="586" y="0"/>
                  </a:lnTo>
                  <a:lnTo>
                    <a:pt x="586" y="0"/>
                  </a:lnTo>
                  <a:lnTo>
                    <a:pt x="529" y="2"/>
                  </a:lnTo>
                  <a:lnTo>
                    <a:pt x="470" y="3"/>
                  </a:lnTo>
                  <a:lnTo>
                    <a:pt x="413" y="5"/>
                  </a:lnTo>
                  <a:lnTo>
                    <a:pt x="364" y="5"/>
                  </a:lnTo>
                  <a:lnTo>
                    <a:pt x="364" y="5"/>
                  </a:lnTo>
                  <a:lnTo>
                    <a:pt x="368" y="86"/>
                  </a:lnTo>
                  <a:lnTo>
                    <a:pt x="372" y="167"/>
                  </a:lnTo>
                  <a:lnTo>
                    <a:pt x="373" y="243"/>
                  </a:lnTo>
                  <a:lnTo>
                    <a:pt x="373" y="313"/>
                  </a:lnTo>
                  <a:lnTo>
                    <a:pt x="373" y="313"/>
                  </a:lnTo>
                  <a:lnTo>
                    <a:pt x="311" y="242"/>
                  </a:lnTo>
                  <a:lnTo>
                    <a:pt x="249" y="165"/>
                  </a:lnTo>
                  <a:lnTo>
                    <a:pt x="187" y="86"/>
                  </a:lnTo>
                  <a:lnTo>
                    <a:pt x="129" y="5"/>
                  </a:lnTo>
                  <a:lnTo>
                    <a:pt x="0" y="5"/>
                  </a:lnTo>
                  <a:lnTo>
                    <a:pt x="0" y="5"/>
                  </a:lnTo>
                  <a:lnTo>
                    <a:pt x="7" y="126"/>
                  </a:lnTo>
                  <a:lnTo>
                    <a:pt x="8" y="188"/>
                  </a:lnTo>
                  <a:lnTo>
                    <a:pt x="10" y="251"/>
                  </a:lnTo>
                  <a:lnTo>
                    <a:pt x="10" y="251"/>
                  </a:lnTo>
                  <a:lnTo>
                    <a:pt x="8" y="315"/>
                  </a:lnTo>
                  <a:lnTo>
                    <a:pt x="7" y="377"/>
                  </a:lnTo>
                  <a:lnTo>
                    <a:pt x="0" y="497"/>
                  </a:lnTo>
                  <a:lnTo>
                    <a:pt x="107" y="497"/>
                  </a:lnTo>
                  <a:lnTo>
                    <a:pt x="107" y="497"/>
                  </a:lnTo>
                  <a:lnTo>
                    <a:pt x="100" y="408"/>
                  </a:lnTo>
                  <a:lnTo>
                    <a:pt x="97" y="319"/>
                  </a:lnTo>
                  <a:lnTo>
                    <a:pt x="95" y="238"/>
                  </a:lnTo>
                  <a:lnTo>
                    <a:pt x="95" y="165"/>
                  </a:lnTo>
                  <a:lnTo>
                    <a:pt x="95" y="165"/>
                  </a:lnTo>
                  <a:lnTo>
                    <a:pt x="162" y="242"/>
                  </a:lnTo>
                  <a:lnTo>
                    <a:pt x="230" y="324"/>
                  </a:lnTo>
                  <a:lnTo>
                    <a:pt x="299" y="410"/>
                  </a:lnTo>
                  <a:lnTo>
                    <a:pt x="330" y="454"/>
                  </a:lnTo>
                  <a:lnTo>
                    <a:pt x="362" y="497"/>
                  </a:lnTo>
                  <a:lnTo>
                    <a:pt x="473" y="497"/>
                  </a:lnTo>
                  <a:lnTo>
                    <a:pt x="473" y="497"/>
                  </a:lnTo>
                  <a:lnTo>
                    <a:pt x="468" y="377"/>
                  </a:lnTo>
                  <a:lnTo>
                    <a:pt x="467" y="315"/>
                  </a:lnTo>
                  <a:lnTo>
                    <a:pt x="465" y="251"/>
                  </a:lnTo>
                  <a:lnTo>
                    <a:pt x="465" y="251"/>
                  </a:lnTo>
                  <a:lnTo>
                    <a:pt x="465" y="159"/>
                  </a:lnTo>
                  <a:lnTo>
                    <a:pt x="468" y="68"/>
                  </a:lnTo>
                  <a:lnTo>
                    <a:pt x="468" y="68"/>
                  </a:lnTo>
                  <a:lnTo>
                    <a:pt x="502" y="67"/>
                  </a:lnTo>
                  <a:lnTo>
                    <a:pt x="543" y="67"/>
                  </a:lnTo>
                  <a:lnTo>
                    <a:pt x="543" y="67"/>
                  </a:lnTo>
                  <a:lnTo>
                    <a:pt x="568" y="68"/>
                  </a:lnTo>
                  <a:lnTo>
                    <a:pt x="591" y="72"/>
                  </a:lnTo>
                  <a:lnTo>
                    <a:pt x="610" y="80"/>
                  </a:lnTo>
                  <a:lnTo>
                    <a:pt x="618" y="84"/>
                  </a:lnTo>
                  <a:lnTo>
                    <a:pt x="624" y="89"/>
                  </a:lnTo>
                  <a:lnTo>
                    <a:pt x="630" y="94"/>
                  </a:lnTo>
                  <a:lnTo>
                    <a:pt x="635" y="100"/>
                  </a:lnTo>
                  <a:lnTo>
                    <a:pt x="643" y="113"/>
                  </a:lnTo>
                  <a:lnTo>
                    <a:pt x="648" y="127"/>
                  </a:lnTo>
                  <a:lnTo>
                    <a:pt x="649" y="145"/>
                  </a:lnTo>
                  <a:lnTo>
                    <a:pt x="649" y="145"/>
                  </a:lnTo>
                  <a:lnTo>
                    <a:pt x="648" y="154"/>
                  </a:lnTo>
                  <a:lnTo>
                    <a:pt x="646" y="165"/>
                  </a:lnTo>
                  <a:lnTo>
                    <a:pt x="643" y="175"/>
                  </a:lnTo>
                  <a:lnTo>
                    <a:pt x="638" y="184"/>
                  </a:lnTo>
                  <a:lnTo>
                    <a:pt x="634" y="192"/>
                  </a:lnTo>
                  <a:lnTo>
                    <a:pt x="626" y="200"/>
                  </a:lnTo>
                  <a:lnTo>
                    <a:pt x="618" y="208"/>
                  </a:lnTo>
                  <a:lnTo>
                    <a:pt x="610" y="215"/>
                  </a:lnTo>
                  <a:lnTo>
                    <a:pt x="589" y="227"/>
                  </a:lnTo>
                  <a:lnTo>
                    <a:pt x="567" y="237"/>
                  </a:lnTo>
                  <a:lnTo>
                    <a:pt x="542" y="245"/>
                  </a:lnTo>
                  <a:lnTo>
                    <a:pt x="515" y="253"/>
                  </a:lnTo>
                  <a:lnTo>
                    <a:pt x="515" y="253"/>
                  </a:lnTo>
                  <a:lnTo>
                    <a:pt x="557" y="308"/>
                  </a:lnTo>
                  <a:lnTo>
                    <a:pt x="603" y="370"/>
                  </a:lnTo>
                  <a:lnTo>
                    <a:pt x="648" y="435"/>
                  </a:lnTo>
                  <a:lnTo>
                    <a:pt x="689" y="497"/>
                  </a:lnTo>
                  <a:lnTo>
                    <a:pt x="843" y="497"/>
                  </a:lnTo>
                  <a:lnTo>
                    <a:pt x="843" y="497"/>
                  </a:lnTo>
                  <a:lnTo>
                    <a:pt x="748" y="375"/>
                  </a:lnTo>
                  <a:lnTo>
                    <a:pt x="707" y="318"/>
                  </a:lnTo>
                  <a:lnTo>
                    <a:pt x="670" y="265"/>
                  </a:lnTo>
                  <a:lnTo>
                    <a:pt x="670" y="265"/>
                  </a:lnTo>
                  <a:close/>
                </a:path>
              </a:pathLst>
            </a:custGeom>
            <a:grpFill/>
            <a:ln w="9525">
              <a:noFill/>
              <a:round/>
              <a:headEnd/>
              <a:tailEnd/>
            </a:ln>
          </p:spPr>
          <p:txBody>
            <a:bodyPr/>
            <a:lstStyle/>
            <a:p>
              <a:pPr>
                <a:defRPr/>
              </a:pPr>
              <a:endParaRPr lang="ja-JP" altLang="en-US" sz="1800" dirty="0">
                <a:solidFill>
                  <a:prstClr val="black"/>
                </a:solidFill>
              </a:endParaRPr>
            </a:p>
          </p:txBody>
        </p:sp>
      </p:grpSp>
      <p:sp>
        <p:nvSpPr>
          <p:cNvPr id="10" name="テキスト ボックス 9"/>
          <p:cNvSpPr txBox="1"/>
          <p:nvPr/>
        </p:nvSpPr>
        <p:spPr>
          <a:xfrm>
            <a:off x="778459" y="6597352"/>
            <a:ext cx="4342636" cy="215444"/>
          </a:xfrm>
          <a:prstGeom prst="rect">
            <a:avLst/>
          </a:prstGeom>
          <a:noFill/>
        </p:spPr>
        <p:txBody>
          <a:bodyPr wrap="square" lIns="0" rIns="0" rtlCol="0">
            <a:spAutoFit/>
          </a:bodyPr>
          <a:lstStyle/>
          <a:p>
            <a:pPr>
              <a:defRPr/>
            </a:pPr>
            <a:r>
              <a:rPr kumimoji="0" lang="en-US" altLang="ja-JP" sz="800" dirty="0">
                <a:solidFill>
                  <a:srgbClr val="000000"/>
                </a:solidFill>
                <a:cs typeface="Arial" panose="020B0604020202020204" pitchFamily="34" charset="0"/>
              </a:rPr>
              <a:t>Copyright</a:t>
            </a:r>
            <a:r>
              <a:rPr kumimoji="0" lang="ja-JP" altLang="en-US" sz="800" dirty="0">
                <a:solidFill>
                  <a:srgbClr val="000000"/>
                </a:solidFill>
                <a:cs typeface="Arial" panose="020B0604020202020204" pitchFamily="34" charset="0"/>
              </a:rPr>
              <a:t>（</a:t>
            </a:r>
            <a:r>
              <a:rPr kumimoji="0" lang="en-US" altLang="ja-JP" sz="800" dirty="0">
                <a:solidFill>
                  <a:srgbClr val="000000"/>
                </a:solidFill>
                <a:cs typeface="Arial" panose="020B0604020202020204" pitchFamily="34" charset="0"/>
              </a:rPr>
              <a:t>C</a:t>
            </a:r>
            <a:r>
              <a:rPr kumimoji="0" lang="ja-JP" altLang="en-US" sz="800" dirty="0">
                <a:solidFill>
                  <a:srgbClr val="000000"/>
                </a:solidFill>
                <a:cs typeface="Arial" panose="020B0604020202020204" pitchFamily="34" charset="0"/>
              </a:rPr>
              <a:t>） </a:t>
            </a:r>
            <a:r>
              <a:rPr kumimoji="0" lang="en-US" altLang="ja-JP" sz="800" dirty="0">
                <a:solidFill>
                  <a:srgbClr val="000000"/>
                </a:solidFill>
                <a:cs typeface="Arial" panose="020B0604020202020204" pitchFamily="34" charset="0"/>
              </a:rPr>
              <a:t>Nomura Research Institute, Ltd. All rights reserved.</a:t>
            </a:r>
          </a:p>
        </p:txBody>
      </p:sp>
    </p:spTree>
    <p:extLst>
      <p:ext uri="{BB962C8B-B14F-4D97-AF65-F5344CB8AC3E}">
        <p14:creationId xmlns:p14="http://schemas.microsoft.com/office/powerpoint/2010/main" val="166074192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標準">
    <p:spTree>
      <p:nvGrpSpPr>
        <p:cNvPr id="1" name=""/>
        <p:cNvGrpSpPr/>
        <p:nvPr/>
      </p:nvGrpSpPr>
      <p:grpSpPr>
        <a:xfrm>
          <a:off x="0" y="0"/>
          <a:ext cx="0" cy="0"/>
          <a:chOff x="0" y="0"/>
          <a:chExt cx="0" cy="0"/>
        </a:xfrm>
      </p:grpSpPr>
      <p:sp>
        <p:nvSpPr>
          <p:cNvPr id="8" name="タイトル 7"/>
          <p:cNvSpPr>
            <a:spLocks noGrp="1"/>
          </p:cNvSpPr>
          <p:nvPr>
            <p:ph type="title"/>
          </p:nvPr>
        </p:nvSpPr>
        <p:spPr>
          <a:xfrm>
            <a:off x="246734" y="188550"/>
            <a:ext cx="11698529" cy="360050"/>
          </a:xfrm>
        </p:spPr>
        <p:txBody>
          <a:bodyPr>
            <a:normAutofit/>
          </a:bodyPr>
          <a:lstStyle>
            <a:lvl1pPr>
              <a:defRPr sz="1400"/>
            </a:lvl1pPr>
          </a:lstStyle>
          <a:p>
            <a:r>
              <a:rPr kumimoji="1" lang="ja-JP" altLang="en-US" smtClean="0"/>
              <a:t>マスター タイトルの書式設定</a:t>
            </a:r>
            <a:endParaRPr kumimoji="1" lang="ja-JP" altLang="en-US" dirty="0"/>
          </a:p>
        </p:txBody>
      </p:sp>
      <p:sp>
        <p:nvSpPr>
          <p:cNvPr id="21" name="テキスト プレースホルダ 20"/>
          <p:cNvSpPr>
            <a:spLocks noGrp="1"/>
          </p:cNvSpPr>
          <p:nvPr>
            <p:ph type="body" sz="quarter" idx="14"/>
          </p:nvPr>
        </p:nvSpPr>
        <p:spPr>
          <a:xfrm>
            <a:off x="246185" y="1556740"/>
            <a:ext cx="11699631" cy="4967884"/>
          </a:xfrm>
          <a:prstGeom prst="rect">
            <a:avLst/>
          </a:prstGeom>
        </p:spPr>
        <p:txBody>
          <a:bodyPr/>
          <a:lstStyle>
            <a:lvl1pPr>
              <a:defRPr sz="1600">
                <a:latin typeface="+mn-lt"/>
                <a:ea typeface="+mn-ea"/>
              </a:defRPr>
            </a:lvl1pPr>
            <a:lvl2pPr>
              <a:defRPr sz="1400">
                <a:latin typeface="+mn-lt"/>
                <a:ea typeface="+mn-ea"/>
              </a:defRPr>
            </a:lvl2pPr>
            <a:lvl3pPr>
              <a:defRPr sz="1400">
                <a:latin typeface="+mn-lt"/>
                <a:ea typeface="+mj-ea"/>
              </a:defRPr>
            </a:lvl3pPr>
            <a:lvl4pPr>
              <a:defRPr sz="1200">
                <a:latin typeface="+mn-lt"/>
                <a:ea typeface="+mn-ea"/>
              </a:defRPr>
            </a:lvl4pPr>
            <a:lvl5pPr>
              <a:defRPr sz="1200">
                <a:latin typeface="+mn-lt"/>
              </a:defRPr>
            </a:lvl5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5" name="Line 26"/>
          <p:cNvSpPr>
            <a:spLocks noChangeShapeType="1"/>
          </p:cNvSpPr>
          <p:nvPr/>
        </p:nvSpPr>
        <p:spPr bwMode="auto">
          <a:xfrm>
            <a:off x="246734" y="1340688"/>
            <a:ext cx="11699081" cy="0"/>
          </a:xfrm>
          <a:prstGeom prst="line">
            <a:avLst/>
          </a:prstGeom>
          <a:noFill/>
          <a:ln w="3175">
            <a:solidFill>
              <a:schemeClr val="bg2"/>
            </a:solidFill>
            <a:prstDash val="solid"/>
            <a:round/>
            <a:headEnd/>
            <a:tailEnd/>
          </a:ln>
          <a:effectLst/>
        </p:spPr>
        <p:txBody>
          <a:bodyPr/>
          <a:lstStyle/>
          <a:p>
            <a:pPr>
              <a:defRPr/>
            </a:pPr>
            <a:endParaRPr lang="ja-JP" altLang="en-US" sz="1800" dirty="0">
              <a:solidFill>
                <a:prstClr val="black"/>
              </a:solidFill>
            </a:endParaRPr>
          </a:p>
        </p:txBody>
      </p:sp>
      <p:sp>
        <p:nvSpPr>
          <p:cNvPr id="13" name="テキスト プレースホルダー 12"/>
          <p:cNvSpPr>
            <a:spLocks noGrp="1"/>
          </p:cNvSpPr>
          <p:nvPr>
            <p:ph type="body" sz="quarter" idx="15"/>
          </p:nvPr>
        </p:nvSpPr>
        <p:spPr>
          <a:xfrm>
            <a:off x="246185" y="549275"/>
            <a:ext cx="11699631" cy="719138"/>
          </a:xfrm>
        </p:spPr>
        <p:txBody>
          <a:bodyPr anchor="b" anchorCtr="0"/>
          <a:lstStyle>
            <a:lvl1pPr marL="0" indent="0">
              <a:spcBef>
                <a:spcPts val="0"/>
              </a:spcBef>
              <a:buNone/>
              <a:defRPr sz="2000">
                <a:latin typeface="HGP創英角ｺﾞｼｯｸUB" panose="020B0900000000000000" pitchFamily="50" charset="-128"/>
                <a:ea typeface="HGP創英角ｺﾞｼｯｸUB" panose="020B0900000000000000" pitchFamily="50" charset="-128"/>
              </a:defRPr>
            </a:lvl1pPr>
            <a:lvl2pPr marL="377825" indent="0">
              <a:spcBef>
                <a:spcPts val="0"/>
              </a:spcBef>
              <a:buNone/>
              <a:defRPr sz="2000">
                <a:latin typeface="HGP創英角ｺﾞｼｯｸUB" panose="020B0900000000000000" pitchFamily="50" charset="-128"/>
                <a:ea typeface="HGP創英角ｺﾞｼｯｸUB" panose="020B0900000000000000" pitchFamily="50" charset="-128"/>
              </a:defRPr>
            </a:lvl2pPr>
            <a:lvl3pPr marL="755650" indent="0">
              <a:spcBef>
                <a:spcPts val="0"/>
              </a:spcBef>
              <a:buNone/>
              <a:defRPr sz="2000">
                <a:latin typeface="HGP創英角ｺﾞｼｯｸUB" panose="020B0900000000000000" pitchFamily="50" charset="-128"/>
                <a:ea typeface="HGP創英角ｺﾞｼｯｸUB" panose="020B0900000000000000" pitchFamily="50" charset="-128"/>
              </a:defRPr>
            </a:lvl3pPr>
            <a:lvl4pPr marL="1143000" indent="0">
              <a:spcBef>
                <a:spcPts val="0"/>
              </a:spcBef>
              <a:buNone/>
              <a:defRPr sz="2000">
                <a:latin typeface="HGP創英角ｺﾞｼｯｸUB" panose="020B0900000000000000" pitchFamily="50" charset="-128"/>
                <a:ea typeface="HGP創英角ｺﾞｼｯｸUB" panose="020B0900000000000000" pitchFamily="50" charset="-128"/>
              </a:defRPr>
            </a:lvl4pPr>
            <a:lvl5pPr marL="1525587" indent="0">
              <a:spcBef>
                <a:spcPts val="0"/>
              </a:spcBef>
              <a:buNone/>
              <a:defRPr sz="2000">
                <a:latin typeface="HGP創英角ｺﾞｼｯｸUB" panose="020B0900000000000000" pitchFamily="50" charset="-128"/>
                <a:ea typeface="HGP創英角ｺﾞｼｯｸUB" panose="020B0900000000000000" pitchFamily="50" charset="-128"/>
              </a:defRPr>
            </a:lvl5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p:txBody>
      </p:sp>
    </p:spTree>
    <p:extLst>
      <p:ext uri="{BB962C8B-B14F-4D97-AF65-F5344CB8AC3E}">
        <p14:creationId xmlns:p14="http://schemas.microsoft.com/office/powerpoint/2010/main" val="202172901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標準（スペース大）">
    <p:spTree>
      <p:nvGrpSpPr>
        <p:cNvPr id="1" name=""/>
        <p:cNvGrpSpPr/>
        <p:nvPr/>
      </p:nvGrpSpPr>
      <p:grpSpPr>
        <a:xfrm>
          <a:off x="0" y="0"/>
          <a:ext cx="0" cy="0"/>
          <a:chOff x="0" y="0"/>
          <a:chExt cx="0" cy="0"/>
        </a:xfrm>
      </p:grpSpPr>
      <p:sp>
        <p:nvSpPr>
          <p:cNvPr id="4" name="Line 26"/>
          <p:cNvSpPr>
            <a:spLocks noChangeShapeType="1"/>
          </p:cNvSpPr>
          <p:nvPr/>
        </p:nvSpPr>
        <p:spPr bwMode="auto">
          <a:xfrm>
            <a:off x="246734" y="980728"/>
            <a:ext cx="11699081" cy="0"/>
          </a:xfrm>
          <a:prstGeom prst="line">
            <a:avLst/>
          </a:prstGeom>
          <a:noFill/>
          <a:ln w="3175">
            <a:solidFill>
              <a:schemeClr val="bg2"/>
            </a:solidFill>
            <a:prstDash val="solid"/>
            <a:round/>
            <a:headEnd/>
            <a:tailEnd/>
          </a:ln>
          <a:effectLst/>
        </p:spPr>
        <p:txBody>
          <a:bodyPr/>
          <a:lstStyle/>
          <a:p>
            <a:pPr>
              <a:defRPr/>
            </a:pPr>
            <a:endParaRPr lang="ja-JP" altLang="en-US" sz="1800" dirty="0">
              <a:solidFill>
                <a:prstClr val="black"/>
              </a:solidFill>
            </a:endParaRPr>
          </a:p>
        </p:txBody>
      </p:sp>
      <p:grpSp>
        <p:nvGrpSpPr>
          <p:cNvPr id="5" name="グループ化 4"/>
          <p:cNvGrpSpPr/>
          <p:nvPr/>
        </p:nvGrpSpPr>
        <p:grpSpPr>
          <a:xfrm>
            <a:off x="246735" y="6597353"/>
            <a:ext cx="438138" cy="179051"/>
            <a:chOff x="9061509" y="188968"/>
            <a:chExt cx="572011" cy="287704"/>
          </a:xfrm>
          <a:solidFill>
            <a:schemeClr val="accent6"/>
          </a:solidFill>
        </p:grpSpPr>
        <p:sp>
          <p:nvSpPr>
            <p:cNvPr id="6" name="Freeform 290"/>
            <p:cNvSpPr>
              <a:spLocks noChangeAspect="1"/>
            </p:cNvSpPr>
            <p:nvPr/>
          </p:nvSpPr>
          <p:spPr bwMode="auto">
            <a:xfrm>
              <a:off x="9556942" y="190128"/>
              <a:ext cx="76578" cy="285384"/>
            </a:xfrm>
            <a:custGeom>
              <a:avLst/>
              <a:gdLst/>
              <a:ahLst/>
              <a:cxnLst>
                <a:cxn ang="0">
                  <a:pos x="132" y="0"/>
                </a:cxn>
                <a:cxn ang="0">
                  <a:pos x="0" y="0"/>
                </a:cxn>
                <a:cxn ang="0">
                  <a:pos x="0" y="0"/>
                </a:cxn>
                <a:cxn ang="0">
                  <a:pos x="5" y="121"/>
                </a:cxn>
                <a:cxn ang="0">
                  <a:pos x="7" y="183"/>
                </a:cxn>
                <a:cxn ang="0">
                  <a:pos x="8" y="246"/>
                </a:cxn>
                <a:cxn ang="0">
                  <a:pos x="8" y="246"/>
                </a:cxn>
                <a:cxn ang="0">
                  <a:pos x="7" y="310"/>
                </a:cxn>
                <a:cxn ang="0">
                  <a:pos x="5" y="372"/>
                </a:cxn>
                <a:cxn ang="0">
                  <a:pos x="0" y="492"/>
                </a:cxn>
                <a:cxn ang="0">
                  <a:pos x="132" y="492"/>
                </a:cxn>
                <a:cxn ang="0">
                  <a:pos x="132" y="492"/>
                </a:cxn>
                <a:cxn ang="0">
                  <a:pos x="127" y="372"/>
                </a:cxn>
                <a:cxn ang="0">
                  <a:pos x="124" y="310"/>
                </a:cxn>
                <a:cxn ang="0">
                  <a:pos x="124" y="246"/>
                </a:cxn>
                <a:cxn ang="0">
                  <a:pos x="124" y="246"/>
                </a:cxn>
                <a:cxn ang="0">
                  <a:pos x="124" y="183"/>
                </a:cxn>
                <a:cxn ang="0">
                  <a:pos x="127" y="121"/>
                </a:cxn>
                <a:cxn ang="0">
                  <a:pos x="132" y="0"/>
                </a:cxn>
                <a:cxn ang="0">
                  <a:pos x="132" y="0"/>
                </a:cxn>
              </a:cxnLst>
              <a:rect l="0" t="0" r="r" b="b"/>
              <a:pathLst>
                <a:path w="132" h="492">
                  <a:moveTo>
                    <a:pt x="132" y="0"/>
                  </a:moveTo>
                  <a:lnTo>
                    <a:pt x="0" y="0"/>
                  </a:lnTo>
                  <a:lnTo>
                    <a:pt x="0" y="0"/>
                  </a:lnTo>
                  <a:lnTo>
                    <a:pt x="5" y="121"/>
                  </a:lnTo>
                  <a:lnTo>
                    <a:pt x="7" y="183"/>
                  </a:lnTo>
                  <a:lnTo>
                    <a:pt x="8" y="246"/>
                  </a:lnTo>
                  <a:lnTo>
                    <a:pt x="8" y="246"/>
                  </a:lnTo>
                  <a:lnTo>
                    <a:pt x="7" y="310"/>
                  </a:lnTo>
                  <a:lnTo>
                    <a:pt x="5" y="372"/>
                  </a:lnTo>
                  <a:lnTo>
                    <a:pt x="0" y="492"/>
                  </a:lnTo>
                  <a:lnTo>
                    <a:pt x="132" y="492"/>
                  </a:lnTo>
                  <a:lnTo>
                    <a:pt x="132" y="492"/>
                  </a:lnTo>
                  <a:lnTo>
                    <a:pt x="127" y="372"/>
                  </a:lnTo>
                  <a:lnTo>
                    <a:pt x="124" y="310"/>
                  </a:lnTo>
                  <a:lnTo>
                    <a:pt x="124" y="246"/>
                  </a:lnTo>
                  <a:lnTo>
                    <a:pt x="124" y="246"/>
                  </a:lnTo>
                  <a:lnTo>
                    <a:pt x="124" y="183"/>
                  </a:lnTo>
                  <a:lnTo>
                    <a:pt x="127" y="121"/>
                  </a:lnTo>
                  <a:lnTo>
                    <a:pt x="132" y="0"/>
                  </a:lnTo>
                  <a:lnTo>
                    <a:pt x="132" y="0"/>
                  </a:lnTo>
                  <a:close/>
                </a:path>
              </a:pathLst>
            </a:custGeom>
            <a:grpFill/>
            <a:ln w="9525">
              <a:noFill/>
              <a:round/>
              <a:headEnd/>
              <a:tailEnd/>
            </a:ln>
          </p:spPr>
          <p:txBody>
            <a:bodyPr/>
            <a:lstStyle/>
            <a:p>
              <a:pPr>
                <a:defRPr/>
              </a:pPr>
              <a:endParaRPr lang="ja-JP" altLang="en-US" sz="1800" dirty="0">
                <a:solidFill>
                  <a:prstClr val="black"/>
                </a:solidFill>
              </a:endParaRPr>
            </a:p>
          </p:txBody>
        </p:sp>
        <p:sp>
          <p:nvSpPr>
            <p:cNvPr id="7" name="Freeform 291"/>
            <p:cNvSpPr>
              <a:spLocks noChangeAspect="1"/>
            </p:cNvSpPr>
            <p:nvPr/>
          </p:nvSpPr>
          <p:spPr bwMode="auto">
            <a:xfrm>
              <a:off x="9061509" y="188968"/>
              <a:ext cx="488472" cy="287704"/>
            </a:xfrm>
            <a:custGeom>
              <a:avLst/>
              <a:gdLst/>
              <a:ahLst/>
              <a:cxnLst>
                <a:cxn ang="0">
                  <a:pos x="670" y="265"/>
                </a:cxn>
                <a:cxn ang="0">
                  <a:pos x="719" y="240"/>
                </a:cxn>
                <a:cxn ang="0">
                  <a:pos x="757" y="208"/>
                </a:cxn>
                <a:cxn ang="0">
                  <a:pos x="780" y="168"/>
                </a:cxn>
                <a:cxn ang="0">
                  <a:pos x="786" y="148"/>
                </a:cxn>
                <a:cxn ang="0">
                  <a:pos x="788" y="127"/>
                </a:cxn>
                <a:cxn ang="0">
                  <a:pos x="788" y="115"/>
                </a:cxn>
                <a:cxn ang="0">
                  <a:pos x="784" y="92"/>
                </a:cxn>
                <a:cxn ang="0">
                  <a:pos x="776" y="72"/>
                </a:cxn>
                <a:cxn ang="0">
                  <a:pos x="765" y="54"/>
                </a:cxn>
                <a:cxn ang="0">
                  <a:pos x="757" y="46"/>
                </a:cxn>
                <a:cxn ang="0">
                  <a:pos x="724" y="22"/>
                </a:cxn>
                <a:cxn ang="0">
                  <a:pos x="683" y="8"/>
                </a:cxn>
                <a:cxn ang="0">
                  <a:pos x="637" y="2"/>
                </a:cxn>
                <a:cxn ang="0">
                  <a:pos x="586" y="0"/>
                </a:cxn>
                <a:cxn ang="0">
                  <a:pos x="529" y="2"/>
                </a:cxn>
                <a:cxn ang="0">
                  <a:pos x="413" y="5"/>
                </a:cxn>
                <a:cxn ang="0">
                  <a:pos x="364" y="5"/>
                </a:cxn>
                <a:cxn ang="0">
                  <a:pos x="372" y="167"/>
                </a:cxn>
                <a:cxn ang="0">
                  <a:pos x="373" y="313"/>
                </a:cxn>
                <a:cxn ang="0">
                  <a:pos x="311" y="242"/>
                </a:cxn>
                <a:cxn ang="0">
                  <a:pos x="187" y="86"/>
                </a:cxn>
                <a:cxn ang="0">
                  <a:pos x="0" y="5"/>
                </a:cxn>
                <a:cxn ang="0">
                  <a:pos x="7" y="126"/>
                </a:cxn>
                <a:cxn ang="0">
                  <a:pos x="10" y="251"/>
                </a:cxn>
                <a:cxn ang="0">
                  <a:pos x="8" y="315"/>
                </a:cxn>
                <a:cxn ang="0">
                  <a:pos x="0" y="497"/>
                </a:cxn>
                <a:cxn ang="0">
                  <a:pos x="107" y="497"/>
                </a:cxn>
                <a:cxn ang="0">
                  <a:pos x="97" y="319"/>
                </a:cxn>
                <a:cxn ang="0">
                  <a:pos x="95" y="165"/>
                </a:cxn>
                <a:cxn ang="0">
                  <a:pos x="162" y="242"/>
                </a:cxn>
                <a:cxn ang="0">
                  <a:pos x="299" y="410"/>
                </a:cxn>
                <a:cxn ang="0">
                  <a:pos x="362" y="497"/>
                </a:cxn>
                <a:cxn ang="0">
                  <a:pos x="473" y="497"/>
                </a:cxn>
                <a:cxn ang="0">
                  <a:pos x="467" y="315"/>
                </a:cxn>
                <a:cxn ang="0">
                  <a:pos x="465" y="251"/>
                </a:cxn>
                <a:cxn ang="0">
                  <a:pos x="468" y="68"/>
                </a:cxn>
                <a:cxn ang="0">
                  <a:pos x="502" y="67"/>
                </a:cxn>
                <a:cxn ang="0">
                  <a:pos x="543" y="67"/>
                </a:cxn>
                <a:cxn ang="0">
                  <a:pos x="591" y="72"/>
                </a:cxn>
                <a:cxn ang="0">
                  <a:pos x="618" y="84"/>
                </a:cxn>
                <a:cxn ang="0">
                  <a:pos x="630" y="94"/>
                </a:cxn>
                <a:cxn ang="0">
                  <a:pos x="643" y="113"/>
                </a:cxn>
                <a:cxn ang="0">
                  <a:pos x="649" y="145"/>
                </a:cxn>
                <a:cxn ang="0">
                  <a:pos x="648" y="154"/>
                </a:cxn>
                <a:cxn ang="0">
                  <a:pos x="643" y="175"/>
                </a:cxn>
                <a:cxn ang="0">
                  <a:pos x="634" y="192"/>
                </a:cxn>
                <a:cxn ang="0">
                  <a:pos x="618" y="208"/>
                </a:cxn>
                <a:cxn ang="0">
                  <a:pos x="589" y="227"/>
                </a:cxn>
                <a:cxn ang="0">
                  <a:pos x="542" y="245"/>
                </a:cxn>
                <a:cxn ang="0">
                  <a:pos x="515" y="253"/>
                </a:cxn>
                <a:cxn ang="0">
                  <a:pos x="603" y="370"/>
                </a:cxn>
                <a:cxn ang="0">
                  <a:pos x="689" y="497"/>
                </a:cxn>
                <a:cxn ang="0">
                  <a:pos x="843" y="497"/>
                </a:cxn>
                <a:cxn ang="0">
                  <a:pos x="707" y="318"/>
                </a:cxn>
                <a:cxn ang="0">
                  <a:pos x="670" y="265"/>
                </a:cxn>
              </a:cxnLst>
              <a:rect l="0" t="0" r="r" b="b"/>
              <a:pathLst>
                <a:path w="843" h="497">
                  <a:moveTo>
                    <a:pt x="670" y="265"/>
                  </a:moveTo>
                  <a:lnTo>
                    <a:pt x="670" y="265"/>
                  </a:lnTo>
                  <a:lnTo>
                    <a:pt x="697" y="254"/>
                  </a:lnTo>
                  <a:lnTo>
                    <a:pt x="719" y="240"/>
                  </a:lnTo>
                  <a:lnTo>
                    <a:pt x="740" y="226"/>
                  </a:lnTo>
                  <a:lnTo>
                    <a:pt x="757" y="208"/>
                  </a:lnTo>
                  <a:lnTo>
                    <a:pt x="770" y="189"/>
                  </a:lnTo>
                  <a:lnTo>
                    <a:pt x="780" y="168"/>
                  </a:lnTo>
                  <a:lnTo>
                    <a:pt x="784" y="159"/>
                  </a:lnTo>
                  <a:lnTo>
                    <a:pt x="786" y="148"/>
                  </a:lnTo>
                  <a:lnTo>
                    <a:pt x="788" y="138"/>
                  </a:lnTo>
                  <a:lnTo>
                    <a:pt x="788" y="127"/>
                  </a:lnTo>
                  <a:lnTo>
                    <a:pt x="788" y="127"/>
                  </a:lnTo>
                  <a:lnTo>
                    <a:pt x="788" y="115"/>
                  </a:lnTo>
                  <a:lnTo>
                    <a:pt x="786" y="103"/>
                  </a:lnTo>
                  <a:lnTo>
                    <a:pt x="784" y="92"/>
                  </a:lnTo>
                  <a:lnTo>
                    <a:pt x="781" y="81"/>
                  </a:lnTo>
                  <a:lnTo>
                    <a:pt x="776" y="72"/>
                  </a:lnTo>
                  <a:lnTo>
                    <a:pt x="770" y="62"/>
                  </a:lnTo>
                  <a:lnTo>
                    <a:pt x="765" y="54"/>
                  </a:lnTo>
                  <a:lnTo>
                    <a:pt x="757" y="46"/>
                  </a:lnTo>
                  <a:lnTo>
                    <a:pt x="757" y="46"/>
                  </a:lnTo>
                  <a:lnTo>
                    <a:pt x="742" y="32"/>
                  </a:lnTo>
                  <a:lnTo>
                    <a:pt x="724" y="22"/>
                  </a:lnTo>
                  <a:lnTo>
                    <a:pt x="705" y="14"/>
                  </a:lnTo>
                  <a:lnTo>
                    <a:pt x="683" y="8"/>
                  </a:lnTo>
                  <a:lnTo>
                    <a:pt x="661" y="5"/>
                  </a:lnTo>
                  <a:lnTo>
                    <a:pt x="637" y="2"/>
                  </a:lnTo>
                  <a:lnTo>
                    <a:pt x="611" y="2"/>
                  </a:lnTo>
                  <a:lnTo>
                    <a:pt x="586" y="0"/>
                  </a:lnTo>
                  <a:lnTo>
                    <a:pt x="586" y="0"/>
                  </a:lnTo>
                  <a:lnTo>
                    <a:pt x="529" y="2"/>
                  </a:lnTo>
                  <a:lnTo>
                    <a:pt x="470" y="3"/>
                  </a:lnTo>
                  <a:lnTo>
                    <a:pt x="413" y="5"/>
                  </a:lnTo>
                  <a:lnTo>
                    <a:pt x="364" y="5"/>
                  </a:lnTo>
                  <a:lnTo>
                    <a:pt x="364" y="5"/>
                  </a:lnTo>
                  <a:lnTo>
                    <a:pt x="368" y="86"/>
                  </a:lnTo>
                  <a:lnTo>
                    <a:pt x="372" y="167"/>
                  </a:lnTo>
                  <a:lnTo>
                    <a:pt x="373" y="243"/>
                  </a:lnTo>
                  <a:lnTo>
                    <a:pt x="373" y="313"/>
                  </a:lnTo>
                  <a:lnTo>
                    <a:pt x="373" y="313"/>
                  </a:lnTo>
                  <a:lnTo>
                    <a:pt x="311" y="242"/>
                  </a:lnTo>
                  <a:lnTo>
                    <a:pt x="249" y="165"/>
                  </a:lnTo>
                  <a:lnTo>
                    <a:pt x="187" y="86"/>
                  </a:lnTo>
                  <a:lnTo>
                    <a:pt x="129" y="5"/>
                  </a:lnTo>
                  <a:lnTo>
                    <a:pt x="0" y="5"/>
                  </a:lnTo>
                  <a:lnTo>
                    <a:pt x="0" y="5"/>
                  </a:lnTo>
                  <a:lnTo>
                    <a:pt x="7" y="126"/>
                  </a:lnTo>
                  <a:lnTo>
                    <a:pt x="8" y="188"/>
                  </a:lnTo>
                  <a:lnTo>
                    <a:pt x="10" y="251"/>
                  </a:lnTo>
                  <a:lnTo>
                    <a:pt x="10" y="251"/>
                  </a:lnTo>
                  <a:lnTo>
                    <a:pt x="8" y="315"/>
                  </a:lnTo>
                  <a:lnTo>
                    <a:pt x="7" y="377"/>
                  </a:lnTo>
                  <a:lnTo>
                    <a:pt x="0" y="497"/>
                  </a:lnTo>
                  <a:lnTo>
                    <a:pt x="107" y="497"/>
                  </a:lnTo>
                  <a:lnTo>
                    <a:pt x="107" y="497"/>
                  </a:lnTo>
                  <a:lnTo>
                    <a:pt x="100" y="408"/>
                  </a:lnTo>
                  <a:lnTo>
                    <a:pt x="97" y="319"/>
                  </a:lnTo>
                  <a:lnTo>
                    <a:pt x="95" y="238"/>
                  </a:lnTo>
                  <a:lnTo>
                    <a:pt x="95" y="165"/>
                  </a:lnTo>
                  <a:lnTo>
                    <a:pt x="95" y="165"/>
                  </a:lnTo>
                  <a:lnTo>
                    <a:pt x="162" y="242"/>
                  </a:lnTo>
                  <a:lnTo>
                    <a:pt x="230" y="324"/>
                  </a:lnTo>
                  <a:lnTo>
                    <a:pt x="299" y="410"/>
                  </a:lnTo>
                  <a:lnTo>
                    <a:pt x="330" y="454"/>
                  </a:lnTo>
                  <a:lnTo>
                    <a:pt x="362" y="497"/>
                  </a:lnTo>
                  <a:lnTo>
                    <a:pt x="473" y="497"/>
                  </a:lnTo>
                  <a:lnTo>
                    <a:pt x="473" y="497"/>
                  </a:lnTo>
                  <a:lnTo>
                    <a:pt x="468" y="377"/>
                  </a:lnTo>
                  <a:lnTo>
                    <a:pt x="467" y="315"/>
                  </a:lnTo>
                  <a:lnTo>
                    <a:pt x="465" y="251"/>
                  </a:lnTo>
                  <a:lnTo>
                    <a:pt x="465" y="251"/>
                  </a:lnTo>
                  <a:lnTo>
                    <a:pt x="465" y="159"/>
                  </a:lnTo>
                  <a:lnTo>
                    <a:pt x="468" y="68"/>
                  </a:lnTo>
                  <a:lnTo>
                    <a:pt x="468" y="68"/>
                  </a:lnTo>
                  <a:lnTo>
                    <a:pt x="502" y="67"/>
                  </a:lnTo>
                  <a:lnTo>
                    <a:pt x="543" y="67"/>
                  </a:lnTo>
                  <a:lnTo>
                    <a:pt x="543" y="67"/>
                  </a:lnTo>
                  <a:lnTo>
                    <a:pt x="568" y="68"/>
                  </a:lnTo>
                  <a:lnTo>
                    <a:pt x="591" y="72"/>
                  </a:lnTo>
                  <a:lnTo>
                    <a:pt x="610" y="80"/>
                  </a:lnTo>
                  <a:lnTo>
                    <a:pt x="618" y="84"/>
                  </a:lnTo>
                  <a:lnTo>
                    <a:pt x="624" y="89"/>
                  </a:lnTo>
                  <a:lnTo>
                    <a:pt x="630" y="94"/>
                  </a:lnTo>
                  <a:lnTo>
                    <a:pt x="635" y="100"/>
                  </a:lnTo>
                  <a:lnTo>
                    <a:pt x="643" y="113"/>
                  </a:lnTo>
                  <a:lnTo>
                    <a:pt x="648" y="127"/>
                  </a:lnTo>
                  <a:lnTo>
                    <a:pt x="649" y="145"/>
                  </a:lnTo>
                  <a:lnTo>
                    <a:pt x="649" y="145"/>
                  </a:lnTo>
                  <a:lnTo>
                    <a:pt x="648" y="154"/>
                  </a:lnTo>
                  <a:lnTo>
                    <a:pt x="646" y="165"/>
                  </a:lnTo>
                  <a:lnTo>
                    <a:pt x="643" y="175"/>
                  </a:lnTo>
                  <a:lnTo>
                    <a:pt x="638" y="184"/>
                  </a:lnTo>
                  <a:lnTo>
                    <a:pt x="634" y="192"/>
                  </a:lnTo>
                  <a:lnTo>
                    <a:pt x="626" y="200"/>
                  </a:lnTo>
                  <a:lnTo>
                    <a:pt x="618" y="208"/>
                  </a:lnTo>
                  <a:lnTo>
                    <a:pt x="610" y="215"/>
                  </a:lnTo>
                  <a:lnTo>
                    <a:pt x="589" y="227"/>
                  </a:lnTo>
                  <a:lnTo>
                    <a:pt x="567" y="237"/>
                  </a:lnTo>
                  <a:lnTo>
                    <a:pt x="542" y="245"/>
                  </a:lnTo>
                  <a:lnTo>
                    <a:pt x="515" y="253"/>
                  </a:lnTo>
                  <a:lnTo>
                    <a:pt x="515" y="253"/>
                  </a:lnTo>
                  <a:lnTo>
                    <a:pt x="557" y="308"/>
                  </a:lnTo>
                  <a:lnTo>
                    <a:pt x="603" y="370"/>
                  </a:lnTo>
                  <a:lnTo>
                    <a:pt x="648" y="435"/>
                  </a:lnTo>
                  <a:lnTo>
                    <a:pt x="689" y="497"/>
                  </a:lnTo>
                  <a:lnTo>
                    <a:pt x="843" y="497"/>
                  </a:lnTo>
                  <a:lnTo>
                    <a:pt x="843" y="497"/>
                  </a:lnTo>
                  <a:lnTo>
                    <a:pt x="748" y="375"/>
                  </a:lnTo>
                  <a:lnTo>
                    <a:pt x="707" y="318"/>
                  </a:lnTo>
                  <a:lnTo>
                    <a:pt x="670" y="265"/>
                  </a:lnTo>
                  <a:lnTo>
                    <a:pt x="670" y="265"/>
                  </a:lnTo>
                  <a:close/>
                </a:path>
              </a:pathLst>
            </a:custGeom>
            <a:grpFill/>
            <a:ln w="9525">
              <a:noFill/>
              <a:round/>
              <a:headEnd/>
              <a:tailEnd/>
            </a:ln>
          </p:spPr>
          <p:txBody>
            <a:bodyPr/>
            <a:lstStyle/>
            <a:p>
              <a:pPr>
                <a:defRPr/>
              </a:pPr>
              <a:endParaRPr lang="ja-JP" altLang="en-US" sz="1800" dirty="0">
                <a:solidFill>
                  <a:prstClr val="black"/>
                </a:solidFill>
              </a:endParaRPr>
            </a:p>
          </p:txBody>
        </p:sp>
      </p:grpSp>
      <p:sp>
        <p:nvSpPr>
          <p:cNvPr id="8" name="テキスト ボックス 7"/>
          <p:cNvSpPr txBox="1"/>
          <p:nvPr/>
        </p:nvSpPr>
        <p:spPr>
          <a:xfrm>
            <a:off x="778459" y="6597352"/>
            <a:ext cx="4342636" cy="215444"/>
          </a:xfrm>
          <a:prstGeom prst="rect">
            <a:avLst/>
          </a:prstGeom>
          <a:noFill/>
        </p:spPr>
        <p:txBody>
          <a:bodyPr wrap="square" lIns="0" rIns="0" rtlCol="0">
            <a:spAutoFit/>
          </a:bodyPr>
          <a:lstStyle/>
          <a:p>
            <a:pPr>
              <a:defRPr/>
            </a:pPr>
            <a:r>
              <a:rPr kumimoji="0" lang="en-US" altLang="ja-JP" sz="800" dirty="0">
                <a:solidFill>
                  <a:srgbClr val="000000"/>
                </a:solidFill>
                <a:cs typeface="Arial" panose="020B0604020202020204" pitchFamily="34" charset="0"/>
              </a:rPr>
              <a:t>Copyright</a:t>
            </a:r>
            <a:r>
              <a:rPr kumimoji="0" lang="ja-JP" altLang="en-US" sz="800" dirty="0">
                <a:solidFill>
                  <a:srgbClr val="000000"/>
                </a:solidFill>
                <a:cs typeface="Arial" panose="020B0604020202020204" pitchFamily="34" charset="0"/>
              </a:rPr>
              <a:t>（</a:t>
            </a:r>
            <a:r>
              <a:rPr kumimoji="0" lang="en-US" altLang="ja-JP" sz="800" dirty="0">
                <a:solidFill>
                  <a:srgbClr val="000000"/>
                </a:solidFill>
                <a:cs typeface="Arial" panose="020B0604020202020204" pitchFamily="34" charset="0"/>
              </a:rPr>
              <a:t>C</a:t>
            </a:r>
            <a:r>
              <a:rPr kumimoji="0" lang="ja-JP" altLang="en-US" sz="800" dirty="0">
                <a:solidFill>
                  <a:srgbClr val="000000"/>
                </a:solidFill>
                <a:cs typeface="Arial" panose="020B0604020202020204" pitchFamily="34" charset="0"/>
              </a:rPr>
              <a:t>） </a:t>
            </a:r>
            <a:r>
              <a:rPr kumimoji="0" lang="en-US" altLang="ja-JP" sz="800" dirty="0">
                <a:solidFill>
                  <a:srgbClr val="000000"/>
                </a:solidFill>
                <a:cs typeface="Arial" panose="020B0604020202020204" pitchFamily="34" charset="0"/>
              </a:rPr>
              <a:t>Nomura Research Institute, Ltd. All rights reserved.</a:t>
            </a:r>
          </a:p>
        </p:txBody>
      </p:sp>
      <p:sp>
        <p:nvSpPr>
          <p:cNvPr id="9" name="テキスト ボックス 8"/>
          <p:cNvSpPr txBox="1"/>
          <p:nvPr/>
        </p:nvSpPr>
        <p:spPr>
          <a:xfrm>
            <a:off x="10970388" y="6581002"/>
            <a:ext cx="886252" cy="276999"/>
          </a:xfrm>
          <a:prstGeom prst="rect">
            <a:avLst/>
          </a:prstGeom>
          <a:noFill/>
        </p:spPr>
        <p:txBody>
          <a:bodyPr wrap="square" lIns="0" rIns="0" rtlCol="0">
            <a:spAutoFit/>
          </a:bodyPr>
          <a:lstStyle/>
          <a:p>
            <a:pPr algn="r"/>
            <a:fld id="{6DD9FF53-5E75-4890-BA22-699EFFF134BB}" type="slidenum">
              <a:rPr lang="ja-JP" altLang="en-US" sz="1200">
                <a:solidFill>
                  <a:prstClr val="black"/>
                </a:solidFill>
              </a:rPr>
              <a:pPr algn="r"/>
              <a:t>‹#›</a:t>
            </a:fld>
            <a:endParaRPr lang="ja-JP" altLang="en-US" sz="1200" dirty="0">
              <a:solidFill>
                <a:prstClr val="black"/>
              </a:solidFill>
            </a:endParaRPr>
          </a:p>
        </p:txBody>
      </p:sp>
      <p:sp>
        <p:nvSpPr>
          <p:cNvPr id="21" name="テキスト プレースホルダ 20"/>
          <p:cNvSpPr>
            <a:spLocks noGrp="1"/>
          </p:cNvSpPr>
          <p:nvPr>
            <p:ph type="body" sz="quarter" idx="14"/>
          </p:nvPr>
        </p:nvSpPr>
        <p:spPr>
          <a:xfrm>
            <a:off x="245797" y="1124745"/>
            <a:ext cx="11699631" cy="5327871"/>
          </a:xfrm>
          <a:prstGeom prst="rect">
            <a:avLst/>
          </a:prstGeom>
        </p:spPr>
        <p:txBody>
          <a:bodyPr/>
          <a:lstStyle>
            <a:lvl1pPr>
              <a:defRPr sz="1600">
                <a:latin typeface="+mn-lt"/>
                <a:ea typeface="+mn-ea"/>
              </a:defRPr>
            </a:lvl1pPr>
            <a:lvl2pPr>
              <a:defRPr sz="1400">
                <a:latin typeface="+mn-lt"/>
                <a:ea typeface="+mn-ea"/>
              </a:defRPr>
            </a:lvl2pPr>
            <a:lvl3pPr>
              <a:defRPr sz="1400">
                <a:latin typeface="+mn-lt"/>
                <a:ea typeface="+mj-ea"/>
              </a:defRPr>
            </a:lvl3pPr>
            <a:lvl4pPr>
              <a:defRPr sz="1200">
                <a:latin typeface="+mn-lt"/>
                <a:ea typeface="+mn-ea"/>
              </a:defRPr>
            </a:lvl4pPr>
            <a:lvl5pPr>
              <a:defRPr sz="1200">
                <a:latin typeface="+mn-lt"/>
              </a:defRPr>
            </a:lvl5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
        <p:nvSpPr>
          <p:cNvPr id="11" name="タイトル 7"/>
          <p:cNvSpPr>
            <a:spLocks noGrp="1"/>
          </p:cNvSpPr>
          <p:nvPr>
            <p:ph type="title"/>
          </p:nvPr>
        </p:nvSpPr>
        <p:spPr>
          <a:xfrm>
            <a:off x="246734" y="188550"/>
            <a:ext cx="11698529" cy="360050"/>
          </a:xfrm>
        </p:spPr>
        <p:txBody>
          <a:bodyPr>
            <a:normAutofit/>
          </a:bodyPr>
          <a:lstStyle>
            <a:lvl1pPr>
              <a:defRPr sz="1400"/>
            </a:lvl1pPr>
          </a:lstStyle>
          <a:p>
            <a:r>
              <a:rPr kumimoji="1" lang="ja-JP" altLang="en-US" smtClean="0"/>
              <a:t>マスター タイトルの書式設定</a:t>
            </a:r>
            <a:endParaRPr kumimoji="1" lang="ja-JP" altLang="en-US" dirty="0"/>
          </a:p>
        </p:txBody>
      </p:sp>
      <p:sp>
        <p:nvSpPr>
          <p:cNvPr id="12" name="テキスト プレースホルダー 12"/>
          <p:cNvSpPr>
            <a:spLocks noGrp="1"/>
          </p:cNvSpPr>
          <p:nvPr>
            <p:ph type="body" sz="quarter" idx="15"/>
          </p:nvPr>
        </p:nvSpPr>
        <p:spPr>
          <a:xfrm>
            <a:off x="246185" y="549276"/>
            <a:ext cx="11699631" cy="359445"/>
          </a:xfrm>
        </p:spPr>
        <p:txBody>
          <a:bodyPr anchor="b" anchorCtr="0"/>
          <a:lstStyle>
            <a:lvl1pPr marL="0" indent="0">
              <a:spcBef>
                <a:spcPts val="0"/>
              </a:spcBef>
              <a:buNone/>
              <a:defRPr sz="2000">
                <a:latin typeface="HGP創英角ｺﾞｼｯｸUB" panose="020B0900000000000000" pitchFamily="50" charset="-128"/>
                <a:ea typeface="HGP創英角ｺﾞｼｯｸUB" panose="020B0900000000000000" pitchFamily="50" charset="-128"/>
              </a:defRPr>
            </a:lvl1pPr>
            <a:lvl2pPr marL="377825" indent="0">
              <a:spcBef>
                <a:spcPts val="0"/>
              </a:spcBef>
              <a:buNone/>
              <a:defRPr sz="2000">
                <a:latin typeface="HGP創英角ｺﾞｼｯｸUB" panose="020B0900000000000000" pitchFamily="50" charset="-128"/>
                <a:ea typeface="HGP創英角ｺﾞｼｯｸUB" panose="020B0900000000000000" pitchFamily="50" charset="-128"/>
              </a:defRPr>
            </a:lvl2pPr>
            <a:lvl3pPr marL="755650" indent="0">
              <a:spcBef>
                <a:spcPts val="0"/>
              </a:spcBef>
              <a:buNone/>
              <a:defRPr sz="2000">
                <a:latin typeface="HGP創英角ｺﾞｼｯｸUB" panose="020B0900000000000000" pitchFamily="50" charset="-128"/>
                <a:ea typeface="HGP創英角ｺﾞｼｯｸUB" panose="020B0900000000000000" pitchFamily="50" charset="-128"/>
              </a:defRPr>
            </a:lvl3pPr>
            <a:lvl4pPr marL="1143000" indent="0">
              <a:spcBef>
                <a:spcPts val="0"/>
              </a:spcBef>
              <a:buNone/>
              <a:defRPr sz="2000">
                <a:latin typeface="HGP創英角ｺﾞｼｯｸUB" panose="020B0900000000000000" pitchFamily="50" charset="-128"/>
                <a:ea typeface="HGP創英角ｺﾞｼｯｸUB" panose="020B0900000000000000" pitchFamily="50" charset="-128"/>
              </a:defRPr>
            </a:lvl4pPr>
            <a:lvl5pPr marL="1525587" indent="0">
              <a:spcBef>
                <a:spcPts val="0"/>
              </a:spcBef>
              <a:buNone/>
              <a:defRPr sz="2000">
                <a:latin typeface="HGP創英角ｺﾞｼｯｸUB" panose="020B0900000000000000" pitchFamily="50" charset="-128"/>
                <a:ea typeface="HGP創英角ｺﾞｼｯｸUB" panose="020B0900000000000000" pitchFamily="50" charset="-128"/>
              </a:defRPr>
            </a:lvl5pPr>
          </a:lstStyle>
          <a:p>
            <a:pPr lvl="0"/>
            <a:r>
              <a:rPr kumimoji="1" lang="ja-JP" altLang="en-US" smtClean="0"/>
              <a:t>マスター テキストの書式設定</a:t>
            </a:r>
          </a:p>
        </p:txBody>
      </p:sp>
    </p:spTree>
    <p:extLst>
      <p:ext uri="{BB962C8B-B14F-4D97-AF65-F5344CB8AC3E}">
        <p14:creationId xmlns:p14="http://schemas.microsoft.com/office/powerpoint/2010/main" val="166007362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4" name="タイトル 7"/>
          <p:cNvSpPr>
            <a:spLocks noGrp="1"/>
          </p:cNvSpPr>
          <p:nvPr>
            <p:ph type="title"/>
          </p:nvPr>
        </p:nvSpPr>
        <p:spPr>
          <a:xfrm>
            <a:off x="246734" y="188550"/>
            <a:ext cx="11698529" cy="360050"/>
          </a:xfrm>
        </p:spPr>
        <p:txBody>
          <a:bodyPr>
            <a:normAutofit/>
          </a:bodyPr>
          <a:lstStyle>
            <a:lvl1pPr>
              <a:defRPr sz="1400"/>
            </a:lvl1pPr>
          </a:lstStyle>
          <a:p>
            <a:r>
              <a:rPr kumimoji="1" lang="ja-JP" altLang="en-US" smtClean="0"/>
              <a:t>マスター タイトルの書式設定</a:t>
            </a:r>
            <a:endParaRPr kumimoji="1" lang="ja-JP" altLang="en-US" dirty="0"/>
          </a:p>
        </p:txBody>
      </p:sp>
      <p:sp>
        <p:nvSpPr>
          <p:cNvPr id="5" name="テキスト プレースホルダー 12"/>
          <p:cNvSpPr>
            <a:spLocks noGrp="1"/>
          </p:cNvSpPr>
          <p:nvPr>
            <p:ph type="body" sz="quarter" idx="15"/>
          </p:nvPr>
        </p:nvSpPr>
        <p:spPr>
          <a:xfrm>
            <a:off x="246185" y="549275"/>
            <a:ext cx="11699631" cy="719138"/>
          </a:xfrm>
        </p:spPr>
        <p:txBody>
          <a:bodyPr anchor="b" anchorCtr="0"/>
          <a:lstStyle>
            <a:lvl1pPr marL="0" indent="0">
              <a:spcBef>
                <a:spcPts val="0"/>
              </a:spcBef>
              <a:buNone/>
              <a:defRPr sz="2000">
                <a:latin typeface="HGP創英角ｺﾞｼｯｸUB" panose="020B0900000000000000" pitchFamily="50" charset="-128"/>
                <a:ea typeface="HGP創英角ｺﾞｼｯｸUB" panose="020B0900000000000000" pitchFamily="50" charset="-128"/>
              </a:defRPr>
            </a:lvl1pPr>
            <a:lvl2pPr marL="377825" indent="0">
              <a:spcBef>
                <a:spcPts val="0"/>
              </a:spcBef>
              <a:buNone/>
              <a:defRPr sz="2000">
                <a:latin typeface="HGP創英角ｺﾞｼｯｸUB" panose="020B0900000000000000" pitchFamily="50" charset="-128"/>
                <a:ea typeface="HGP創英角ｺﾞｼｯｸUB" panose="020B0900000000000000" pitchFamily="50" charset="-128"/>
              </a:defRPr>
            </a:lvl2pPr>
            <a:lvl3pPr marL="755650" indent="0">
              <a:spcBef>
                <a:spcPts val="0"/>
              </a:spcBef>
              <a:buNone/>
              <a:defRPr sz="2000">
                <a:latin typeface="HGP創英角ｺﾞｼｯｸUB" panose="020B0900000000000000" pitchFamily="50" charset="-128"/>
                <a:ea typeface="HGP創英角ｺﾞｼｯｸUB" panose="020B0900000000000000" pitchFamily="50" charset="-128"/>
              </a:defRPr>
            </a:lvl3pPr>
            <a:lvl4pPr marL="1143000" indent="0">
              <a:spcBef>
                <a:spcPts val="0"/>
              </a:spcBef>
              <a:buNone/>
              <a:defRPr sz="2000">
                <a:latin typeface="HGP創英角ｺﾞｼｯｸUB" panose="020B0900000000000000" pitchFamily="50" charset="-128"/>
                <a:ea typeface="HGP創英角ｺﾞｼｯｸUB" panose="020B0900000000000000" pitchFamily="50" charset="-128"/>
              </a:defRPr>
            </a:lvl4pPr>
            <a:lvl5pPr marL="1525587" indent="0">
              <a:spcBef>
                <a:spcPts val="0"/>
              </a:spcBef>
              <a:buNone/>
              <a:defRPr sz="2000">
                <a:latin typeface="HGP創英角ｺﾞｼｯｸUB" panose="020B0900000000000000" pitchFamily="50" charset="-128"/>
                <a:ea typeface="HGP創英角ｺﾞｼｯｸUB" panose="020B0900000000000000" pitchFamily="50" charset="-128"/>
              </a:defRPr>
            </a:lvl5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p:txBody>
      </p:sp>
    </p:spTree>
    <p:extLst>
      <p:ext uri="{BB962C8B-B14F-4D97-AF65-F5344CB8AC3E}">
        <p14:creationId xmlns:p14="http://schemas.microsoft.com/office/powerpoint/2010/main" val="42334635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プロフィール">
    <p:spTree>
      <p:nvGrpSpPr>
        <p:cNvPr id="1" name=""/>
        <p:cNvGrpSpPr/>
        <p:nvPr/>
      </p:nvGrpSpPr>
      <p:grpSpPr>
        <a:xfrm>
          <a:off x="0" y="0"/>
          <a:ext cx="0" cy="0"/>
          <a:chOff x="0" y="0"/>
          <a:chExt cx="0" cy="0"/>
        </a:xfrm>
      </p:grpSpPr>
      <p:graphicFrame>
        <p:nvGraphicFramePr>
          <p:cNvPr id="4" name="Group 3"/>
          <p:cNvGraphicFramePr>
            <a:graphicFrameLocks noGrp="1"/>
          </p:cNvGraphicFramePr>
          <p:nvPr>
            <p:extLst/>
          </p:nvPr>
        </p:nvGraphicFramePr>
        <p:xfrm>
          <a:off x="246185" y="1340769"/>
          <a:ext cx="11699631" cy="5113213"/>
        </p:xfrm>
        <a:graphic>
          <a:graphicData uri="http://schemas.openxmlformats.org/drawingml/2006/table">
            <a:tbl>
              <a:tblPr/>
              <a:tblGrid>
                <a:gridCol w="5095001"/>
                <a:gridCol w="6604630"/>
              </a:tblGrid>
              <a:tr h="376597">
                <a:tc>
                  <a:txBody>
                    <a:bodyPr/>
                    <a:lstStyle/>
                    <a:p>
                      <a:pPr marL="0" marR="0" lvl="0" indent="0" algn="l" defTabSz="863600" rtl="0" eaLnBrk="1" fontAlgn="base" latinLnBrk="0" hangingPunct="1">
                        <a:lnSpc>
                          <a:spcPct val="100000"/>
                        </a:lnSpc>
                        <a:spcBef>
                          <a:spcPct val="25000"/>
                        </a:spcBef>
                        <a:spcAft>
                          <a:spcPct val="0"/>
                        </a:spcAft>
                        <a:buClr>
                          <a:schemeClr val="bg2"/>
                        </a:buClr>
                        <a:buSzTx/>
                        <a:buFont typeface="Wingdings" pitchFamily="2" charset="2"/>
                        <a:buNone/>
                        <a:tabLst/>
                      </a:pPr>
                      <a:r>
                        <a:rPr kumimoji="1" lang="ja-JP" altLang="en-US" sz="1200" b="0" i="0" u="none" strike="noStrike" cap="none" normalizeH="0" baseline="0" dirty="0" smtClean="0">
                          <a:ln>
                            <a:noFill/>
                          </a:ln>
                          <a:solidFill>
                            <a:schemeClr val="tx1"/>
                          </a:solidFill>
                          <a:effectLst/>
                          <a:latin typeface="Arial" charset="0"/>
                          <a:ea typeface="ＭＳ Ｐゴシック" pitchFamily="50" charset="-128"/>
                        </a:rPr>
                        <a:t>経歴</a:t>
                      </a:r>
                    </a:p>
                  </a:txBody>
                  <a:tcPr marL="187569" marR="112542" marT="95250" marB="95250" anchor="ctr" horzOverflow="overflow">
                    <a:lnL cap="flat">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chemeClr val="accent3"/>
                    </a:solidFill>
                  </a:tcPr>
                </a:tc>
                <a:tc>
                  <a:txBody>
                    <a:bodyPr/>
                    <a:lstStyle/>
                    <a:p>
                      <a:pPr marL="0" marR="0" lvl="0" indent="0" algn="l" defTabSz="863600" rtl="0" eaLnBrk="1" fontAlgn="base" latinLnBrk="0" hangingPunct="1">
                        <a:lnSpc>
                          <a:spcPct val="100000"/>
                        </a:lnSpc>
                        <a:spcBef>
                          <a:spcPct val="25000"/>
                        </a:spcBef>
                        <a:spcAft>
                          <a:spcPct val="0"/>
                        </a:spcAft>
                        <a:buClr>
                          <a:schemeClr val="bg2"/>
                        </a:buClr>
                        <a:buSzTx/>
                        <a:buFont typeface="Wingdings" pitchFamily="2" charset="2"/>
                        <a:buNone/>
                        <a:tabLst/>
                      </a:pPr>
                      <a:r>
                        <a:rPr kumimoji="1" lang="ja-JP" altLang="en-US" sz="1200" b="0" i="0" u="none" strike="noStrike" cap="none" normalizeH="0" baseline="0" dirty="0" smtClean="0">
                          <a:ln>
                            <a:noFill/>
                          </a:ln>
                          <a:solidFill>
                            <a:schemeClr val="tx1"/>
                          </a:solidFill>
                          <a:effectLst/>
                          <a:latin typeface="Arial" charset="0"/>
                          <a:ea typeface="ＭＳ Ｐゴシック" pitchFamily="50" charset="-128"/>
                        </a:rPr>
                        <a:t>主要プロジェクト</a:t>
                      </a:r>
                    </a:p>
                  </a:txBody>
                  <a:tcPr marL="187569" marR="112542" marT="95250" marB="95250" anchor="ctr" horzOverflow="overflow">
                    <a:lnL w="6350" cap="flat" cmpd="sng" algn="ctr">
                      <a:solidFill>
                        <a:schemeClr val="tx1"/>
                      </a:solidFill>
                      <a:prstDash val="solid"/>
                      <a:round/>
                      <a:headEnd type="none" w="med" len="med"/>
                      <a:tailEnd type="none" w="med" len="med"/>
                    </a:lnL>
                    <a:lnR cap="flat">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chemeClr val="accent3"/>
                    </a:solidFill>
                  </a:tcPr>
                </a:tc>
              </a:tr>
              <a:tr h="1699486">
                <a:tc>
                  <a:txBody>
                    <a:bodyPr/>
                    <a:lstStyle/>
                    <a:p>
                      <a:pPr marL="0" marR="0" lvl="0" indent="0" algn="just" defTabSz="863600" rtl="0" eaLnBrk="1" fontAlgn="base" latinLnBrk="0" hangingPunct="1">
                        <a:lnSpc>
                          <a:spcPct val="100000"/>
                        </a:lnSpc>
                        <a:spcBef>
                          <a:spcPct val="25000"/>
                        </a:spcBef>
                        <a:spcAft>
                          <a:spcPct val="0"/>
                        </a:spcAft>
                        <a:buClr>
                          <a:schemeClr val="bg2"/>
                        </a:buClr>
                        <a:buSzTx/>
                        <a:buFont typeface="Wingdings" pitchFamily="2" charset="2"/>
                        <a:buNone/>
                        <a:tabLst/>
                      </a:pPr>
                      <a:endParaRPr kumimoji="1" lang="ja-JP" altLang="ja-JP" sz="1000" b="0" i="0" u="none" strike="noStrike" cap="none" normalizeH="0" baseline="0" dirty="0" smtClean="0">
                        <a:ln>
                          <a:noFill/>
                        </a:ln>
                        <a:solidFill>
                          <a:schemeClr val="tx1"/>
                        </a:solidFill>
                        <a:effectLst/>
                        <a:latin typeface="Arial" charset="0"/>
                        <a:ea typeface="ＭＳ Ｐゴシック" pitchFamily="50" charset="-128"/>
                      </a:endParaRPr>
                    </a:p>
                  </a:txBody>
                  <a:tcPr marL="187569" marR="112542" marT="95250" marB="95250" horzOverflow="overflow">
                    <a:lnL cap="flat">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rowSpan="3">
                  <a:txBody>
                    <a:bodyPr/>
                    <a:lstStyle/>
                    <a:p>
                      <a:pPr marL="0" marR="0" lvl="0" indent="0" algn="just" defTabSz="863600" rtl="0" eaLnBrk="1" fontAlgn="base" latinLnBrk="0" hangingPunct="1">
                        <a:lnSpc>
                          <a:spcPct val="100000"/>
                        </a:lnSpc>
                        <a:spcBef>
                          <a:spcPct val="25000"/>
                        </a:spcBef>
                        <a:spcAft>
                          <a:spcPct val="0"/>
                        </a:spcAft>
                        <a:buClrTx/>
                        <a:buSzTx/>
                        <a:buFontTx/>
                        <a:buNone/>
                        <a:tabLst/>
                      </a:pPr>
                      <a:endParaRPr kumimoji="1" lang="ja-JP"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187569" marR="112542" marT="95250" marB="95250" horzOverflow="overflow">
                    <a:lnL w="6350" cap="flat" cmpd="sng" algn="ctr">
                      <a:solidFill>
                        <a:schemeClr val="tx1"/>
                      </a:solidFill>
                      <a:prstDash val="solid"/>
                      <a:round/>
                      <a:headEnd type="none" w="med" len="med"/>
                      <a:tailEnd type="none" w="med" len="med"/>
                    </a:lnL>
                    <a:lnR cap="flat">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376597">
                <a:tc>
                  <a:txBody>
                    <a:bodyPr/>
                    <a:lstStyle/>
                    <a:p>
                      <a:pPr marL="0" marR="0" lvl="0" indent="0" algn="l" defTabSz="863600" rtl="0" eaLnBrk="1" fontAlgn="base" latinLnBrk="0" hangingPunct="1">
                        <a:lnSpc>
                          <a:spcPct val="100000"/>
                        </a:lnSpc>
                        <a:spcBef>
                          <a:spcPct val="25000"/>
                        </a:spcBef>
                        <a:spcAft>
                          <a:spcPct val="0"/>
                        </a:spcAft>
                        <a:buClr>
                          <a:schemeClr val="bg2"/>
                        </a:buClr>
                        <a:buSzTx/>
                        <a:buFont typeface="Wingdings" pitchFamily="2" charset="2"/>
                        <a:buNone/>
                        <a:tabLst/>
                      </a:pPr>
                      <a:r>
                        <a:rPr kumimoji="1" lang="ja-JP" altLang="en-US" sz="1200" b="0" i="0" u="none" strike="noStrike" cap="none" normalizeH="0" baseline="0" dirty="0" smtClean="0">
                          <a:ln>
                            <a:noFill/>
                          </a:ln>
                          <a:solidFill>
                            <a:schemeClr val="tx1"/>
                          </a:solidFill>
                          <a:effectLst/>
                          <a:latin typeface="Arial" charset="0"/>
                          <a:ea typeface="ＭＳ Ｐゴシック" pitchFamily="50" charset="-128"/>
                        </a:rPr>
                        <a:t>専門</a:t>
                      </a:r>
                    </a:p>
                  </a:txBody>
                  <a:tcPr marL="187569" marR="112542" marT="95250" marB="95250" anchor="ctr" horzOverflow="overflow">
                    <a:lnL cap="flat">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chemeClr val="accent3"/>
                    </a:solidFill>
                  </a:tcPr>
                </a:tc>
                <a:tc vMerge="1">
                  <a:txBody>
                    <a:bodyPr/>
                    <a:lstStyle/>
                    <a:p>
                      <a:endParaRPr kumimoji="1" lang="ja-JP" altLang="en-US"/>
                    </a:p>
                  </a:txBody>
                  <a:tcPr/>
                </a:tc>
              </a:tr>
              <a:tr h="2660533">
                <a:tc>
                  <a:txBody>
                    <a:bodyPr/>
                    <a:lstStyle/>
                    <a:p>
                      <a:pPr marL="0" marR="0" lvl="0" indent="0" algn="l" defTabSz="863600" rtl="0" eaLnBrk="1" fontAlgn="base" latinLnBrk="0" hangingPunct="1">
                        <a:lnSpc>
                          <a:spcPct val="100000"/>
                        </a:lnSpc>
                        <a:spcBef>
                          <a:spcPct val="25000"/>
                        </a:spcBef>
                        <a:spcAft>
                          <a:spcPct val="0"/>
                        </a:spcAft>
                        <a:buClr>
                          <a:schemeClr val="bg2"/>
                        </a:buClr>
                        <a:buSzTx/>
                        <a:buFont typeface="Wingdings" pitchFamily="2" charset="2"/>
                        <a:buChar char="n"/>
                        <a:tabLst/>
                      </a:pPr>
                      <a:endParaRPr kumimoji="1" lang="ja-JP" altLang="ja-JP" sz="1000" b="0" i="0" u="none" strike="noStrike" cap="none" normalizeH="0" baseline="0" dirty="0" smtClean="0">
                        <a:ln>
                          <a:noFill/>
                        </a:ln>
                        <a:solidFill>
                          <a:schemeClr val="tx1"/>
                        </a:solidFill>
                        <a:effectLst/>
                        <a:latin typeface="Arial" charset="0"/>
                        <a:ea typeface="ＭＳ Ｐゴシック" pitchFamily="50" charset="-128"/>
                      </a:endParaRPr>
                    </a:p>
                  </a:txBody>
                  <a:tcPr marL="187569" marR="112542" marT="95250" marB="95250" horzOverflow="overflow">
                    <a:lnL cap="flat">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kumimoji="1" lang="ja-JP" altLang="en-US"/>
                    </a:p>
                  </a:txBody>
                  <a:tcPr/>
                </a:tc>
              </a:tr>
            </a:tbl>
          </a:graphicData>
        </a:graphic>
      </p:graphicFrame>
      <p:sp>
        <p:nvSpPr>
          <p:cNvPr id="5" name="テキスト プレースホルダ 20"/>
          <p:cNvSpPr>
            <a:spLocks noGrp="1"/>
          </p:cNvSpPr>
          <p:nvPr>
            <p:ph type="body" sz="quarter" idx="14"/>
          </p:nvPr>
        </p:nvSpPr>
        <p:spPr>
          <a:xfrm>
            <a:off x="335360" y="1772816"/>
            <a:ext cx="4874388" cy="1512168"/>
          </a:xfrm>
          <a:prstGeom prst="rect">
            <a:avLst/>
          </a:prstGeom>
        </p:spPr>
        <p:txBody>
          <a:bodyPr/>
          <a:lstStyle>
            <a:lvl1pPr>
              <a:defRPr sz="1200">
                <a:latin typeface="+mn-ea"/>
                <a:ea typeface="+mn-ea"/>
              </a:defRPr>
            </a:lvl1pPr>
            <a:lvl2pPr marL="357188" indent="-177800">
              <a:defRPr sz="900">
                <a:latin typeface="+mn-ea"/>
                <a:ea typeface="+mn-ea"/>
              </a:defRPr>
            </a:lvl2pPr>
            <a:lvl3pPr>
              <a:defRPr sz="1400">
                <a:latin typeface="+mj-ea"/>
                <a:ea typeface="+mj-ea"/>
              </a:defRPr>
            </a:lvl3pPr>
            <a:lvl4pPr>
              <a:defRPr sz="1200">
                <a:latin typeface="+mn-ea"/>
                <a:ea typeface="+mn-ea"/>
              </a:defRPr>
            </a:lvl4pPr>
            <a:lvl5pPr>
              <a:defRPr sz="1200"/>
            </a:lvl5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p:txBody>
      </p:sp>
      <p:sp>
        <p:nvSpPr>
          <p:cNvPr id="6" name="テキスト プレースホルダ 20"/>
          <p:cNvSpPr>
            <a:spLocks noGrp="1"/>
          </p:cNvSpPr>
          <p:nvPr>
            <p:ph type="body" sz="quarter" idx="15"/>
          </p:nvPr>
        </p:nvSpPr>
        <p:spPr>
          <a:xfrm>
            <a:off x="335360" y="3861048"/>
            <a:ext cx="4874388" cy="2520280"/>
          </a:xfrm>
          <a:prstGeom prst="rect">
            <a:avLst/>
          </a:prstGeom>
        </p:spPr>
        <p:txBody>
          <a:bodyPr/>
          <a:lstStyle>
            <a:lvl1pPr>
              <a:defRPr sz="1200">
                <a:latin typeface="+mn-ea"/>
                <a:ea typeface="+mn-ea"/>
              </a:defRPr>
            </a:lvl1pPr>
            <a:lvl2pPr marL="357188" indent="-177800">
              <a:defRPr sz="900">
                <a:latin typeface="+mn-ea"/>
                <a:ea typeface="+mn-ea"/>
              </a:defRPr>
            </a:lvl2pPr>
            <a:lvl3pPr>
              <a:defRPr sz="1400">
                <a:latin typeface="+mj-ea"/>
                <a:ea typeface="+mj-ea"/>
              </a:defRPr>
            </a:lvl3pPr>
            <a:lvl4pPr>
              <a:defRPr sz="1200">
                <a:latin typeface="+mn-ea"/>
                <a:ea typeface="+mn-ea"/>
              </a:defRPr>
            </a:lvl4pPr>
            <a:lvl5pPr>
              <a:defRPr sz="1200"/>
            </a:lvl5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p:txBody>
      </p:sp>
      <p:sp>
        <p:nvSpPr>
          <p:cNvPr id="7" name="テキスト プレースホルダ 20"/>
          <p:cNvSpPr>
            <a:spLocks noGrp="1"/>
          </p:cNvSpPr>
          <p:nvPr>
            <p:ph type="body" sz="quarter" idx="16"/>
          </p:nvPr>
        </p:nvSpPr>
        <p:spPr>
          <a:xfrm>
            <a:off x="5475623" y="1772816"/>
            <a:ext cx="6381017" cy="4608513"/>
          </a:xfrm>
          <a:prstGeom prst="rect">
            <a:avLst/>
          </a:prstGeom>
        </p:spPr>
        <p:txBody>
          <a:bodyPr/>
          <a:lstStyle>
            <a:lvl1pPr>
              <a:defRPr sz="1200">
                <a:latin typeface="+mn-ea"/>
                <a:ea typeface="+mn-ea"/>
              </a:defRPr>
            </a:lvl1pPr>
            <a:lvl2pPr marL="357188" indent="-177800">
              <a:defRPr sz="900">
                <a:latin typeface="+mn-ea"/>
                <a:ea typeface="+mn-ea"/>
              </a:defRPr>
            </a:lvl2pPr>
            <a:lvl3pPr>
              <a:defRPr sz="1400">
                <a:latin typeface="+mj-ea"/>
                <a:ea typeface="+mj-ea"/>
              </a:defRPr>
            </a:lvl3pPr>
            <a:lvl4pPr>
              <a:defRPr sz="1200">
                <a:latin typeface="+mn-ea"/>
                <a:ea typeface="+mn-ea"/>
              </a:defRPr>
            </a:lvl4pPr>
            <a:lvl5pPr>
              <a:defRPr sz="1200"/>
            </a:lvl5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p:txBody>
      </p:sp>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Tree>
    <p:extLst>
      <p:ext uri="{BB962C8B-B14F-4D97-AF65-F5344CB8AC3E}">
        <p14:creationId xmlns:p14="http://schemas.microsoft.com/office/powerpoint/2010/main" val="82217646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blank" preserve="1">
  <p:cSld name="NRIロゴ">
    <p:spTree>
      <p:nvGrpSpPr>
        <p:cNvPr id="1" name=""/>
        <p:cNvGrpSpPr/>
        <p:nvPr/>
      </p:nvGrpSpPr>
      <p:grpSpPr>
        <a:xfrm>
          <a:off x="0" y="0"/>
          <a:ext cx="0" cy="0"/>
          <a:chOff x="0" y="0"/>
          <a:chExt cx="0" cy="0"/>
        </a:xfrm>
      </p:grpSpPr>
      <p:grpSp>
        <p:nvGrpSpPr>
          <p:cNvPr id="32" name="グループ化 31"/>
          <p:cNvGrpSpPr>
            <a:grpSpLocks noChangeAspect="1"/>
          </p:cNvGrpSpPr>
          <p:nvPr/>
        </p:nvGrpSpPr>
        <p:grpSpPr>
          <a:xfrm>
            <a:off x="2728241" y="1917120"/>
            <a:ext cx="6657349" cy="2592000"/>
            <a:chOff x="539552" y="3284984"/>
            <a:chExt cx="6537211" cy="3132584"/>
          </a:xfrm>
        </p:grpSpPr>
        <p:pic>
          <p:nvPicPr>
            <p:cNvPr id="33" name="Picture 300"/>
            <p:cNvPicPr>
              <a:picLocks noChangeAspect="1" noChangeArrowheads="1"/>
            </p:cNvPicPr>
            <p:nvPr/>
          </p:nvPicPr>
          <p:blipFill>
            <a:blip r:embed="rId2" cstate="print"/>
            <a:srcRect/>
            <a:stretch>
              <a:fillRect/>
            </a:stretch>
          </p:blipFill>
          <p:spPr bwMode="auto">
            <a:xfrm>
              <a:off x="2298908" y="3959694"/>
              <a:ext cx="4753741" cy="1839131"/>
            </a:xfrm>
            <a:prstGeom prst="rect">
              <a:avLst/>
            </a:prstGeom>
            <a:noFill/>
            <a:ln w="9525">
              <a:noFill/>
              <a:miter lim="800000"/>
              <a:headEnd/>
              <a:tailEnd/>
            </a:ln>
          </p:spPr>
        </p:pic>
        <p:sp>
          <p:nvSpPr>
            <p:cNvPr id="34" name="Freeform 290"/>
            <p:cNvSpPr>
              <a:spLocks noChangeAspect="1"/>
            </p:cNvSpPr>
            <p:nvPr/>
          </p:nvSpPr>
          <p:spPr bwMode="auto">
            <a:xfrm>
              <a:off x="3112261" y="3291008"/>
              <a:ext cx="397655" cy="1481953"/>
            </a:xfrm>
            <a:custGeom>
              <a:avLst/>
              <a:gdLst/>
              <a:ahLst/>
              <a:cxnLst>
                <a:cxn ang="0">
                  <a:pos x="132" y="0"/>
                </a:cxn>
                <a:cxn ang="0">
                  <a:pos x="0" y="0"/>
                </a:cxn>
                <a:cxn ang="0">
                  <a:pos x="0" y="0"/>
                </a:cxn>
                <a:cxn ang="0">
                  <a:pos x="5" y="121"/>
                </a:cxn>
                <a:cxn ang="0">
                  <a:pos x="7" y="183"/>
                </a:cxn>
                <a:cxn ang="0">
                  <a:pos x="8" y="246"/>
                </a:cxn>
                <a:cxn ang="0">
                  <a:pos x="8" y="246"/>
                </a:cxn>
                <a:cxn ang="0">
                  <a:pos x="7" y="310"/>
                </a:cxn>
                <a:cxn ang="0">
                  <a:pos x="5" y="372"/>
                </a:cxn>
                <a:cxn ang="0">
                  <a:pos x="0" y="492"/>
                </a:cxn>
                <a:cxn ang="0">
                  <a:pos x="132" y="492"/>
                </a:cxn>
                <a:cxn ang="0">
                  <a:pos x="132" y="492"/>
                </a:cxn>
                <a:cxn ang="0">
                  <a:pos x="127" y="372"/>
                </a:cxn>
                <a:cxn ang="0">
                  <a:pos x="124" y="310"/>
                </a:cxn>
                <a:cxn ang="0">
                  <a:pos x="124" y="246"/>
                </a:cxn>
                <a:cxn ang="0">
                  <a:pos x="124" y="246"/>
                </a:cxn>
                <a:cxn ang="0">
                  <a:pos x="124" y="183"/>
                </a:cxn>
                <a:cxn ang="0">
                  <a:pos x="127" y="121"/>
                </a:cxn>
                <a:cxn ang="0">
                  <a:pos x="132" y="0"/>
                </a:cxn>
                <a:cxn ang="0">
                  <a:pos x="132" y="0"/>
                </a:cxn>
              </a:cxnLst>
              <a:rect l="0" t="0" r="r" b="b"/>
              <a:pathLst>
                <a:path w="132" h="492">
                  <a:moveTo>
                    <a:pt x="132" y="0"/>
                  </a:moveTo>
                  <a:lnTo>
                    <a:pt x="0" y="0"/>
                  </a:lnTo>
                  <a:lnTo>
                    <a:pt x="0" y="0"/>
                  </a:lnTo>
                  <a:lnTo>
                    <a:pt x="5" y="121"/>
                  </a:lnTo>
                  <a:lnTo>
                    <a:pt x="7" y="183"/>
                  </a:lnTo>
                  <a:lnTo>
                    <a:pt x="8" y="246"/>
                  </a:lnTo>
                  <a:lnTo>
                    <a:pt x="8" y="246"/>
                  </a:lnTo>
                  <a:lnTo>
                    <a:pt x="7" y="310"/>
                  </a:lnTo>
                  <a:lnTo>
                    <a:pt x="5" y="372"/>
                  </a:lnTo>
                  <a:lnTo>
                    <a:pt x="0" y="492"/>
                  </a:lnTo>
                  <a:lnTo>
                    <a:pt x="132" y="492"/>
                  </a:lnTo>
                  <a:lnTo>
                    <a:pt x="132" y="492"/>
                  </a:lnTo>
                  <a:lnTo>
                    <a:pt x="127" y="372"/>
                  </a:lnTo>
                  <a:lnTo>
                    <a:pt x="124" y="310"/>
                  </a:lnTo>
                  <a:lnTo>
                    <a:pt x="124" y="246"/>
                  </a:lnTo>
                  <a:lnTo>
                    <a:pt x="124" y="246"/>
                  </a:lnTo>
                  <a:lnTo>
                    <a:pt x="124" y="183"/>
                  </a:lnTo>
                  <a:lnTo>
                    <a:pt x="127" y="121"/>
                  </a:lnTo>
                  <a:lnTo>
                    <a:pt x="132" y="0"/>
                  </a:lnTo>
                  <a:lnTo>
                    <a:pt x="132" y="0"/>
                  </a:lnTo>
                  <a:close/>
                </a:path>
              </a:pathLst>
            </a:custGeom>
            <a:solidFill>
              <a:srgbClr val="005BAC"/>
            </a:solidFill>
            <a:ln w="9525">
              <a:noFill/>
              <a:round/>
              <a:headEnd/>
              <a:tailEnd/>
            </a:ln>
          </p:spPr>
          <p:txBody>
            <a:bodyPr/>
            <a:lstStyle/>
            <a:p>
              <a:pPr>
                <a:defRPr/>
              </a:pPr>
              <a:endParaRPr lang="ja-JP" altLang="en-US" sz="1800" dirty="0">
                <a:solidFill>
                  <a:prstClr val="black"/>
                </a:solidFill>
              </a:endParaRPr>
            </a:p>
          </p:txBody>
        </p:sp>
        <p:sp>
          <p:nvSpPr>
            <p:cNvPr id="35" name="Freeform 291"/>
            <p:cNvSpPr>
              <a:spLocks noChangeAspect="1"/>
            </p:cNvSpPr>
            <p:nvPr/>
          </p:nvSpPr>
          <p:spPr bwMode="auto">
            <a:xfrm>
              <a:off x="539552" y="3284984"/>
              <a:ext cx="2536558" cy="1494002"/>
            </a:xfrm>
            <a:custGeom>
              <a:avLst/>
              <a:gdLst/>
              <a:ahLst/>
              <a:cxnLst>
                <a:cxn ang="0">
                  <a:pos x="670" y="265"/>
                </a:cxn>
                <a:cxn ang="0">
                  <a:pos x="719" y="240"/>
                </a:cxn>
                <a:cxn ang="0">
                  <a:pos x="757" y="208"/>
                </a:cxn>
                <a:cxn ang="0">
                  <a:pos x="780" y="168"/>
                </a:cxn>
                <a:cxn ang="0">
                  <a:pos x="786" y="148"/>
                </a:cxn>
                <a:cxn ang="0">
                  <a:pos x="788" y="127"/>
                </a:cxn>
                <a:cxn ang="0">
                  <a:pos x="788" y="115"/>
                </a:cxn>
                <a:cxn ang="0">
                  <a:pos x="784" y="92"/>
                </a:cxn>
                <a:cxn ang="0">
                  <a:pos x="776" y="72"/>
                </a:cxn>
                <a:cxn ang="0">
                  <a:pos x="765" y="54"/>
                </a:cxn>
                <a:cxn ang="0">
                  <a:pos x="757" y="46"/>
                </a:cxn>
                <a:cxn ang="0">
                  <a:pos x="724" y="22"/>
                </a:cxn>
                <a:cxn ang="0">
                  <a:pos x="683" y="8"/>
                </a:cxn>
                <a:cxn ang="0">
                  <a:pos x="637" y="2"/>
                </a:cxn>
                <a:cxn ang="0">
                  <a:pos x="586" y="0"/>
                </a:cxn>
                <a:cxn ang="0">
                  <a:pos x="529" y="2"/>
                </a:cxn>
                <a:cxn ang="0">
                  <a:pos x="413" y="5"/>
                </a:cxn>
                <a:cxn ang="0">
                  <a:pos x="364" y="5"/>
                </a:cxn>
                <a:cxn ang="0">
                  <a:pos x="372" y="167"/>
                </a:cxn>
                <a:cxn ang="0">
                  <a:pos x="373" y="313"/>
                </a:cxn>
                <a:cxn ang="0">
                  <a:pos x="311" y="242"/>
                </a:cxn>
                <a:cxn ang="0">
                  <a:pos x="187" y="86"/>
                </a:cxn>
                <a:cxn ang="0">
                  <a:pos x="0" y="5"/>
                </a:cxn>
                <a:cxn ang="0">
                  <a:pos x="7" y="126"/>
                </a:cxn>
                <a:cxn ang="0">
                  <a:pos x="10" y="251"/>
                </a:cxn>
                <a:cxn ang="0">
                  <a:pos x="8" y="315"/>
                </a:cxn>
                <a:cxn ang="0">
                  <a:pos x="0" y="497"/>
                </a:cxn>
                <a:cxn ang="0">
                  <a:pos x="107" y="497"/>
                </a:cxn>
                <a:cxn ang="0">
                  <a:pos x="97" y="319"/>
                </a:cxn>
                <a:cxn ang="0">
                  <a:pos x="95" y="165"/>
                </a:cxn>
                <a:cxn ang="0">
                  <a:pos x="162" y="242"/>
                </a:cxn>
                <a:cxn ang="0">
                  <a:pos x="299" y="410"/>
                </a:cxn>
                <a:cxn ang="0">
                  <a:pos x="362" y="497"/>
                </a:cxn>
                <a:cxn ang="0">
                  <a:pos x="473" y="497"/>
                </a:cxn>
                <a:cxn ang="0">
                  <a:pos x="467" y="315"/>
                </a:cxn>
                <a:cxn ang="0">
                  <a:pos x="465" y="251"/>
                </a:cxn>
                <a:cxn ang="0">
                  <a:pos x="468" y="68"/>
                </a:cxn>
                <a:cxn ang="0">
                  <a:pos x="502" y="67"/>
                </a:cxn>
                <a:cxn ang="0">
                  <a:pos x="543" y="67"/>
                </a:cxn>
                <a:cxn ang="0">
                  <a:pos x="591" y="72"/>
                </a:cxn>
                <a:cxn ang="0">
                  <a:pos x="618" y="84"/>
                </a:cxn>
                <a:cxn ang="0">
                  <a:pos x="630" y="94"/>
                </a:cxn>
                <a:cxn ang="0">
                  <a:pos x="643" y="113"/>
                </a:cxn>
                <a:cxn ang="0">
                  <a:pos x="649" y="145"/>
                </a:cxn>
                <a:cxn ang="0">
                  <a:pos x="648" y="154"/>
                </a:cxn>
                <a:cxn ang="0">
                  <a:pos x="643" y="175"/>
                </a:cxn>
                <a:cxn ang="0">
                  <a:pos x="634" y="192"/>
                </a:cxn>
                <a:cxn ang="0">
                  <a:pos x="618" y="208"/>
                </a:cxn>
                <a:cxn ang="0">
                  <a:pos x="589" y="227"/>
                </a:cxn>
                <a:cxn ang="0">
                  <a:pos x="542" y="245"/>
                </a:cxn>
                <a:cxn ang="0">
                  <a:pos x="515" y="253"/>
                </a:cxn>
                <a:cxn ang="0">
                  <a:pos x="603" y="370"/>
                </a:cxn>
                <a:cxn ang="0">
                  <a:pos x="689" y="497"/>
                </a:cxn>
                <a:cxn ang="0">
                  <a:pos x="843" y="497"/>
                </a:cxn>
                <a:cxn ang="0">
                  <a:pos x="707" y="318"/>
                </a:cxn>
                <a:cxn ang="0">
                  <a:pos x="670" y="265"/>
                </a:cxn>
              </a:cxnLst>
              <a:rect l="0" t="0" r="r" b="b"/>
              <a:pathLst>
                <a:path w="843" h="497">
                  <a:moveTo>
                    <a:pt x="670" y="265"/>
                  </a:moveTo>
                  <a:lnTo>
                    <a:pt x="670" y="265"/>
                  </a:lnTo>
                  <a:lnTo>
                    <a:pt x="697" y="254"/>
                  </a:lnTo>
                  <a:lnTo>
                    <a:pt x="719" y="240"/>
                  </a:lnTo>
                  <a:lnTo>
                    <a:pt x="740" y="226"/>
                  </a:lnTo>
                  <a:lnTo>
                    <a:pt x="757" y="208"/>
                  </a:lnTo>
                  <a:lnTo>
                    <a:pt x="770" y="189"/>
                  </a:lnTo>
                  <a:lnTo>
                    <a:pt x="780" y="168"/>
                  </a:lnTo>
                  <a:lnTo>
                    <a:pt x="784" y="159"/>
                  </a:lnTo>
                  <a:lnTo>
                    <a:pt x="786" y="148"/>
                  </a:lnTo>
                  <a:lnTo>
                    <a:pt x="788" y="138"/>
                  </a:lnTo>
                  <a:lnTo>
                    <a:pt x="788" y="127"/>
                  </a:lnTo>
                  <a:lnTo>
                    <a:pt x="788" y="127"/>
                  </a:lnTo>
                  <a:lnTo>
                    <a:pt x="788" y="115"/>
                  </a:lnTo>
                  <a:lnTo>
                    <a:pt x="786" y="103"/>
                  </a:lnTo>
                  <a:lnTo>
                    <a:pt x="784" y="92"/>
                  </a:lnTo>
                  <a:lnTo>
                    <a:pt x="781" y="81"/>
                  </a:lnTo>
                  <a:lnTo>
                    <a:pt x="776" y="72"/>
                  </a:lnTo>
                  <a:lnTo>
                    <a:pt x="770" y="62"/>
                  </a:lnTo>
                  <a:lnTo>
                    <a:pt x="765" y="54"/>
                  </a:lnTo>
                  <a:lnTo>
                    <a:pt x="757" y="46"/>
                  </a:lnTo>
                  <a:lnTo>
                    <a:pt x="757" y="46"/>
                  </a:lnTo>
                  <a:lnTo>
                    <a:pt x="742" y="32"/>
                  </a:lnTo>
                  <a:lnTo>
                    <a:pt x="724" y="22"/>
                  </a:lnTo>
                  <a:lnTo>
                    <a:pt x="705" y="14"/>
                  </a:lnTo>
                  <a:lnTo>
                    <a:pt x="683" y="8"/>
                  </a:lnTo>
                  <a:lnTo>
                    <a:pt x="661" y="5"/>
                  </a:lnTo>
                  <a:lnTo>
                    <a:pt x="637" y="2"/>
                  </a:lnTo>
                  <a:lnTo>
                    <a:pt x="611" y="2"/>
                  </a:lnTo>
                  <a:lnTo>
                    <a:pt x="586" y="0"/>
                  </a:lnTo>
                  <a:lnTo>
                    <a:pt x="586" y="0"/>
                  </a:lnTo>
                  <a:lnTo>
                    <a:pt x="529" y="2"/>
                  </a:lnTo>
                  <a:lnTo>
                    <a:pt x="470" y="3"/>
                  </a:lnTo>
                  <a:lnTo>
                    <a:pt x="413" y="5"/>
                  </a:lnTo>
                  <a:lnTo>
                    <a:pt x="364" y="5"/>
                  </a:lnTo>
                  <a:lnTo>
                    <a:pt x="364" y="5"/>
                  </a:lnTo>
                  <a:lnTo>
                    <a:pt x="368" y="86"/>
                  </a:lnTo>
                  <a:lnTo>
                    <a:pt x="372" y="167"/>
                  </a:lnTo>
                  <a:lnTo>
                    <a:pt x="373" y="243"/>
                  </a:lnTo>
                  <a:lnTo>
                    <a:pt x="373" y="313"/>
                  </a:lnTo>
                  <a:lnTo>
                    <a:pt x="373" y="313"/>
                  </a:lnTo>
                  <a:lnTo>
                    <a:pt x="311" y="242"/>
                  </a:lnTo>
                  <a:lnTo>
                    <a:pt x="249" y="165"/>
                  </a:lnTo>
                  <a:lnTo>
                    <a:pt x="187" y="86"/>
                  </a:lnTo>
                  <a:lnTo>
                    <a:pt x="129" y="5"/>
                  </a:lnTo>
                  <a:lnTo>
                    <a:pt x="0" y="5"/>
                  </a:lnTo>
                  <a:lnTo>
                    <a:pt x="0" y="5"/>
                  </a:lnTo>
                  <a:lnTo>
                    <a:pt x="7" y="126"/>
                  </a:lnTo>
                  <a:lnTo>
                    <a:pt x="8" y="188"/>
                  </a:lnTo>
                  <a:lnTo>
                    <a:pt x="10" y="251"/>
                  </a:lnTo>
                  <a:lnTo>
                    <a:pt x="10" y="251"/>
                  </a:lnTo>
                  <a:lnTo>
                    <a:pt x="8" y="315"/>
                  </a:lnTo>
                  <a:lnTo>
                    <a:pt x="7" y="377"/>
                  </a:lnTo>
                  <a:lnTo>
                    <a:pt x="0" y="497"/>
                  </a:lnTo>
                  <a:lnTo>
                    <a:pt x="107" y="497"/>
                  </a:lnTo>
                  <a:lnTo>
                    <a:pt x="107" y="497"/>
                  </a:lnTo>
                  <a:lnTo>
                    <a:pt x="100" y="408"/>
                  </a:lnTo>
                  <a:lnTo>
                    <a:pt x="97" y="319"/>
                  </a:lnTo>
                  <a:lnTo>
                    <a:pt x="95" y="238"/>
                  </a:lnTo>
                  <a:lnTo>
                    <a:pt x="95" y="165"/>
                  </a:lnTo>
                  <a:lnTo>
                    <a:pt x="95" y="165"/>
                  </a:lnTo>
                  <a:lnTo>
                    <a:pt x="162" y="242"/>
                  </a:lnTo>
                  <a:lnTo>
                    <a:pt x="230" y="324"/>
                  </a:lnTo>
                  <a:lnTo>
                    <a:pt x="299" y="410"/>
                  </a:lnTo>
                  <a:lnTo>
                    <a:pt x="330" y="454"/>
                  </a:lnTo>
                  <a:lnTo>
                    <a:pt x="362" y="497"/>
                  </a:lnTo>
                  <a:lnTo>
                    <a:pt x="473" y="497"/>
                  </a:lnTo>
                  <a:lnTo>
                    <a:pt x="473" y="497"/>
                  </a:lnTo>
                  <a:lnTo>
                    <a:pt x="468" y="377"/>
                  </a:lnTo>
                  <a:lnTo>
                    <a:pt x="467" y="315"/>
                  </a:lnTo>
                  <a:lnTo>
                    <a:pt x="465" y="251"/>
                  </a:lnTo>
                  <a:lnTo>
                    <a:pt x="465" y="251"/>
                  </a:lnTo>
                  <a:lnTo>
                    <a:pt x="465" y="159"/>
                  </a:lnTo>
                  <a:lnTo>
                    <a:pt x="468" y="68"/>
                  </a:lnTo>
                  <a:lnTo>
                    <a:pt x="468" y="68"/>
                  </a:lnTo>
                  <a:lnTo>
                    <a:pt x="502" y="67"/>
                  </a:lnTo>
                  <a:lnTo>
                    <a:pt x="543" y="67"/>
                  </a:lnTo>
                  <a:lnTo>
                    <a:pt x="543" y="67"/>
                  </a:lnTo>
                  <a:lnTo>
                    <a:pt x="568" y="68"/>
                  </a:lnTo>
                  <a:lnTo>
                    <a:pt x="591" y="72"/>
                  </a:lnTo>
                  <a:lnTo>
                    <a:pt x="610" y="80"/>
                  </a:lnTo>
                  <a:lnTo>
                    <a:pt x="618" y="84"/>
                  </a:lnTo>
                  <a:lnTo>
                    <a:pt x="624" y="89"/>
                  </a:lnTo>
                  <a:lnTo>
                    <a:pt x="630" y="94"/>
                  </a:lnTo>
                  <a:lnTo>
                    <a:pt x="635" y="100"/>
                  </a:lnTo>
                  <a:lnTo>
                    <a:pt x="643" y="113"/>
                  </a:lnTo>
                  <a:lnTo>
                    <a:pt x="648" y="127"/>
                  </a:lnTo>
                  <a:lnTo>
                    <a:pt x="649" y="145"/>
                  </a:lnTo>
                  <a:lnTo>
                    <a:pt x="649" y="145"/>
                  </a:lnTo>
                  <a:lnTo>
                    <a:pt x="648" y="154"/>
                  </a:lnTo>
                  <a:lnTo>
                    <a:pt x="646" y="165"/>
                  </a:lnTo>
                  <a:lnTo>
                    <a:pt x="643" y="175"/>
                  </a:lnTo>
                  <a:lnTo>
                    <a:pt x="638" y="184"/>
                  </a:lnTo>
                  <a:lnTo>
                    <a:pt x="634" y="192"/>
                  </a:lnTo>
                  <a:lnTo>
                    <a:pt x="626" y="200"/>
                  </a:lnTo>
                  <a:lnTo>
                    <a:pt x="618" y="208"/>
                  </a:lnTo>
                  <a:lnTo>
                    <a:pt x="610" y="215"/>
                  </a:lnTo>
                  <a:lnTo>
                    <a:pt x="589" y="227"/>
                  </a:lnTo>
                  <a:lnTo>
                    <a:pt x="567" y="237"/>
                  </a:lnTo>
                  <a:lnTo>
                    <a:pt x="542" y="245"/>
                  </a:lnTo>
                  <a:lnTo>
                    <a:pt x="515" y="253"/>
                  </a:lnTo>
                  <a:lnTo>
                    <a:pt x="515" y="253"/>
                  </a:lnTo>
                  <a:lnTo>
                    <a:pt x="557" y="308"/>
                  </a:lnTo>
                  <a:lnTo>
                    <a:pt x="603" y="370"/>
                  </a:lnTo>
                  <a:lnTo>
                    <a:pt x="648" y="435"/>
                  </a:lnTo>
                  <a:lnTo>
                    <a:pt x="689" y="497"/>
                  </a:lnTo>
                  <a:lnTo>
                    <a:pt x="843" y="497"/>
                  </a:lnTo>
                  <a:lnTo>
                    <a:pt x="843" y="497"/>
                  </a:lnTo>
                  <a:lnTo>
                    <a:pt x="748" y="375"/>
                  </a:lnTo>
                  <a:lnTo>
                    <a:pt x="707" y="318"/>
                  </a:lnTo>
                  <a:lnTo>
                    <a:pt x="670" y="265"/>
                  </a:lnTo>
                  <a:lnTo>
                    <a:pt x="670" y="265"/>
                  </a:lnTo>
                  <a:close/>
                </a:path>
              </a:pathLst>
            </a:custGeom>
            <a:solidFill>
              <a:srgbClr val="005BAC"/>
            </a:solidFill>
            <a:ln w="9525">
              <a:noFill/>
              <a:round/>
              <a:headEnd/>
              <a:tailEnd/>
            </a:ln>
          </p:spPr>
          <p:txBody>
            <a:bodyPr/>
            <a:lstStyle/>
            <a:p>
              <a:pPr>
                <a:defRPr/>
              </a:pPr>
              <a:endParaRPr lang="ja-JP" altLang="en-US" sz="1800" dirty="0">
                <a:solidFill>
                  <a:prstClr val="black"/>
                </a:solidFill>
              </a:endParaRPr>
            </a:p>
          </p:txBody>
        </p:sp>
        <p:sp>
          <p:nvSpPr>
            <p:cNvPr id="36" name="Freeform 292"/>
            <p:cNvSpPr>
              <a:spLocks noChangeAspect="1"/>
            </p:cNvSpPr>
            <p:nvPr/>
          </p:nvSpPr>
          <p:spPr bwMode="auto">
            <a:xfrm>
              <a:off x="3967822" y="4507897"/>
              <a:ext cx="518157" cy="692783"/>
            </a:xfrm>
            <a:custGeom>
              <a:avLst/>
              <a:gdLst/>
              <a:ahLst/>
              <a:cxnLst>
                <a:cxn ang="0">
                  <a:pos x="103" y="114"/>
                </a:cxn>
                <a:cxn ang="0">
                  <a:pos x="171" y="114"/>
                </a:cxn>
                <a:cxn ang="0">
                  <a:pos x="171" y="97"/>
                </a:cxn>
                <a:cxn ang="0">
                  <a:pos x="97" y="97"/>
                </a:cxn>
                <a:cxn ang="0">
                  <a:pos x="97" y="54"/>
                </a:cxn>
                <a:cxn ang="0">
                  <a:pos x="159" y="54"/>
                </a:cxn>
                <a:cxn ang="0">
                  <a:pos x="159" y="36"/>
                </a:cxn>
                <a:cxn ang="0">
                  <a:pos x="97" y="36"/>
                </a:cxn>
                <a:cxn ang="0">
                  <a:pos x="97" y="0"/>
                </a:cxn>
                <a:cxn ang="0">
                  <a:pos x="76" y="0"/>
                </a:cxn>
                <a:cxn ang="0">
                  <a:pos x="76" y="36"/>
                </a:cxn>
                <a:cxn ang="0">
                  <a:pos x="14" y="36"/>
                </a:cxn>
                <a:cxn ang="0">
                  <a:pos x="14" y="54"/>
                </a:cxn>
                <a:cxn ang="0">
                  <a:pos x="76" y="54"/>
                </a:cxn>
                <a:cxn ang="0">
                  <a:pos x="76" y="97"/>
                </a:cxn>
                <a:cxn ang="0">
                  <a:pos x="3" y="97"/>
                </a:cxn>
                <a:cxn ang="0">
                  <a:pos x="3" y="114"/>
                </a:cxn>
                <a:cxn ang="0">
                  <a:pos x="70" y="114"/>
                </a:cxn>
                <a:cxn ang="0">
                  <a:pos x="70" y="114"/>
                </a:cxn>
                <a:cxn ang="0">
                  <a:pos x="54" y="135"/>
                </a:cxn>
                <a:cxn ang="0">
                  <a:pos x="38" y="155"/>
                </a:cxn>
                <a:cxn ang="0">
                  <a:pos x="19" y="174"/>
                </a:cxn>
                <a:cxn ang="0">
                  <a:pos x="0" y="192"/>
                </a:cxn>
                <a:cxn ang="0">
                  <a:pos x="11" y="208"/>
                </a:cxn>
                <a:cxn ang="0">
                  <a:pos x="11" y="208"/>
                </a:cxn>
                <a:cxn ang="0">
                  <a:pos x="29" y="192"/>
                </a:cxn>
                <a:cxn ang="0">
                  <a:pos x="46" y="173"/>
                </a:cxn>
                <a:cxn ang="0">
                  <a:pos x="62" y="154"/>
                </a:cxn>
                <a:cxn ang="0">
                  <a:pos x="76" y="133"/>
                </a:cxn>
                <a:cxn ang="0">
                  <a:pos x="76" y="228"/>
                </a:cxn>
                <a:cxn ang="0">
                  <a:pos x="97" y="228"/>
                </a:cxn>
                <a:cxn ang="0">
                  <a:pos x="97" y="133"/>
                </a:cxn>
                <a:cxn ang="0">
                  <a:pos x="97" y="133"/>
                </a:cxn>
                <a:cxn ang="0">
                  <a:pos x="111" y="154"/>
                </a:cxn>
                <a:cxn ang="0">
                  <a:pos x="127" y="173"/>
                </a:cxn>
                <a:cxn ang="0">
                  <a:pos x="144" y="192"/>
                </a:cxn>
                <a:cxn ang="0">
                  <a:pos x="162" y="208"/>
                </a:cxn>
                <a:cxn ang="0">
                  <a:pos x="173" y="192"/>
                </a:cxn>
                <a:cxn ang="0">
                  <a:pos x="173" y="192"/>
                </a:cxn>
                <a:cxn ang="0">
                  <a:pos x="154" y="174"/>
                </a:cxn>
                <a:cxn ang="0">
                  <a:pos x="136" y="155"/>
                </a:cxn>
                <a:cxn ang="0">
                  <a:pos x="119" y="135"/>
                </a:cxn>
                <a:cxn ang="0">
                  <a:pos x="103" y="114"/>
                </a:cxn>
                <a:cxn ang="0">
                  <a:pos x="103" y="114"/>
                </a:cxn>
              </a:cxnLst>
              <a:rect l="0" t="0" r="r" b="b"/>
              <a:pathLst>
                <a:path w="173" h="228">
                  <a:moveTo>
                    <a:pt x="103" y="114"/>
                  </a:moveTo>
                  <a:lnTo>
                    <a:pt x="171" y="114"/>
                  </a:lnTo>
                  <a:lnTo>
                    <a:pt x="171" y="97"/>
                  </a:lnTo>
                  <a:lnTo>
                    <a:pt x="97" y="97"/>
                  </a:lnTo>
                  <a:lnTo>
                    <a:pt x="97" y="54"/>
                  </a:lnTo>
                  <a:lnTo>
                    <a:pt x="159" y="54"/>
                  </a:lnTo>
                  <a:lnTo>
                    <a:pt x="159" y="36"/>
                  </a:lnTo>
                  <a:lnTo>
                    <a:pt x="97" y="36"/>
                  </a:lnTo>
                  <a:lnTo>
                    <a:pt x="97" y="0"/>
                  </a:lnTo>
                  <a:lnTo>
                    <a:pt x="76" y="0"/>
                  </a:lnTo>
                  <a:lnTo>
                    <a:pt x="76" y="36"/>
                  </a:lnTo>
                  <a:lnTo>
                    <a:pt x="14" y="36"/>
                  </a:lnTo>
                  <a:lnTo>
                    <a:pt x="14" y="54"/>
                  </a:lnTo>
                  <a:lnTo>
                    <a:pt x="76" y="54"/>
                  </a:lnTo>
                  <a:lnTo>
                    <a:pt x="76" y="97"/>
                  </a:lnTo>
                  <a:lnTo>
                    <a:pt x="3" y="97"/>
                  </a:lnTo>
                  <a:lnTo>
                    <a:pt x="3" y="114"/>
                  </a:lnTo>
                  <a:lnTo>
                    <a:pt x="70" y="114"/>
                  </a:lnTo>
                  <a:lnTo>
                    <a:pt x="70" y="114"/>
                  </a:lnTo>
                  <a:lnTo>
                    <a:pt x="54" y="135"/>
                  </a:lnTo>
                  <a:lnTo>
                    <a:pt x="38" y="155"/>
                  </a:lnTo>
                  <a:lnTo>
                    <a:pt x="19" y="174"/>
                  </a:lnTo>
                  <a:lnTo>
                    <a:pt x="0" y="192"/>
                  </a:lnTo>
                  <a:lnTo>
                    <a:pt x="11" y="208"/>
                  </a:lnTo>
                  <a:lnTo>
                    <a:pt x="11" y="208"/>
                  </a:lnTo>
                  <a:lnTo>
                    <a:pt x="29" y="192"/>
                  </a:lnTo>
                  <a:lnTo>
                    <a:pt x="46" y="173"/>
                  </a:lnTo>
                  <a:lnTo>
                    <a:pt x="62" y="154"/>
                  </a:lnTo>
                  <a:lnTo>
                    <a:pt x="76" y="133"/>
                  </a:lnTo>
                  <a:lnTo>
                    <a:pt x="76" y="228"/>
                  </a:lnTo>
                  <a:lnTo>
                    <a:pt x="97" y="228"/>
                  </a:lnTo>
                  <a:lnTo>
                    <a:pt x="97" y="133"/>
                  </a:lnTo>
                  <a:lnTo>
                    <a:pt x="97" y="133"/>
                  </a:lnTo>
                  <a:lnTo>
                    <a:pt x="111" y="154"/>
                  </a:lnTo>
                  <a:lnTo>
                    <a:pt x="127" y="173"/>
                  </a:lnTo>
                  <a:lnTo>
                    <a:pt x="144" y="192"/>
                  </a:lnTo>
                  <a:lnTo>
                    <a:pt x="162" y="208"/>
                  </a:lnTo>
                  <a:lnTo>
                    <a:pt x="173" y="192"/>
                  </a:lnTo>
                  <a:lnTo>
                    <a:pt x="173" y="192"/>
                  </a:lnTo>
                  <a:lnTo>
                    <a:pt x="154" y="174"/>
                  </a:lnTo>
                  <a:lnTo>
                    <a:pt x="136" y="155"/>
                  </a:lnTo>
                  <a:lnTo>
                    <a:pt x="119" y="135"/>
                  </a:lnTo>
                  <a:lnTo>
                    <a:pt x="103" y="114"/>
                  </a:lnTo>
                  <a:lnTo>
                    <a:pt x="103" y="114"/>
                  </a:lnTo>
                  <a:close/>
                </a:path>
              </a:pathLst>
            </a:custGeom>
            <a:solidFill>
              <a:srgbClr val="FFFFFF"/>
            </a:solidFill>
            <a:ln w="9525">
              <a:noFill/>
              <a:round/>
              <a:headEnd/>
              <a:tailEnd/>
            </a:ln>
          </p:spPr>
          <p:txBody>
            <a:bodyPr/>
            <a:lstStyle/>
            <a:p>
              <a:pPr>
                <a:defRPr/>
              </a:pPr>
              <a:endParaRPr lang="ja-JP" altLang="en-US" sz="1800" dirty="0">
                <a:solidFill>
                  <a:prstClr val="black"/>
                </a:solidFill>
              </a:endParaRPr>
            </a:p>
          </p:txBody>
        </p:sp>
        <p:sp>
          <p:nvSpPr>
            <p:cNvPr id="37" name="Freeform 293"/>
            <p:cNvSpPr>
              <a:spLocks noChangeAspect="1"/>
            </p:cNvSpPr>
            <p:nvPr/>
          </p:nvSpPr>
          <p:spPr bwMode="auto">
            <a:xfrm>
              <a:off x="4630581" y="4507897"/>
              <a:ext cx="536232" cy="692783"/>
            </a:xfrm>
            <a:custGeom>
              <a:avLst/>
              <a:gdLst/>
              <a:ahLst/>
              <a:cxnLst>
                <a:cxn ang="0">
                  <a:pos x="108" y="125"/>
                </a:cxn>
                <a:cxn ang="0">
                  <a:pos x="172" y="125"/>
                </a:cxn>
                <a:cxn ang="0">
                  <a:pos x="172" y="108"/>
                </a:cxn>
                <a:cxn ang="0">
                  <a:pos x="143" y="108"/>
                </a:cxn>
                <a:cxn ang="0">
                  <a:pos x="143" y="63"/>
                </a:cxn>
                <a:cxn ang="0">
                  <a:pos x="124" y="63"/>
                </a:cxn>
                <a:cxn ang="0">
                  <a:pos x="124" y="108"/>
                </a:cxn>
                <a:cxn ang="0">
                  <a:pos x="97" y="108"/>
                </a:cxn>
                <a:cxn ang="0">
                  <a:pos x="97" y="46"/>
                </a:cxn>
                <a:cxn ang="0">
                  <a:pos x="164" y="46"/>
                </a:cxn>
                <a:cxn ang="0">
                  <a:pos x="164" y="30"/>
                </a:cxn>
                <a:cxn ang="0">
                  <a:pos x="97" y="30"/>
                </a:cxn>
                <a:cxn ang="0">
                  <a:pos x="97" y="0"/>
                </a:cxn>
                <a:cxn ang="0">
                  <a:pos x="78" y="0"/>
                </a:cxn>
                <a:cxn ang="0">
                  <a:pos x="78" y="30"/>
                </a:cxn>
                <a:cxn ang="0">
                  <a:pos x="12" y="30"/>
                </a:cxn>
                <a:cxn ang="0">
                  <a:pos x="12" y="46"/>
                </a:cxn>
                <a:cxn ang="0">
                  <a:pos x="78" y="46"/>
                </a:cxn>
                <a:cxn ang="0">
                  <a:pos x="78" y="108"/>
                </a:cxn>
                <a:cxn ang="0">
                  <a:pos x="50" y="108"/>
                </a:cxn>
                <a:cxn ang="0">
                  <a:pos x="50" y="63"/>
                </a:cxn>
                <a:cxn ang="0">
                  <a:pos x="32" y="63"/>
                </a:cxn>
                <a:cxn ang="0">
                  <a:pos x="32" y="108"/>
                </a:cxn>
                <a:cxn ang="0">
                  <a:pos x="4" y="108"/>
                </a:cxn>
                <a:cxn ang="0">
                  <a:pos x="4" y="125"/>
                </a:cxn>
                <a:cxn ang="0">
                  <a:pos x="67" y="125"/>
                </a:cxn>
                <a:cxn ang="0">
                  <a:pos x="67" y="125"/>
                </a:cxn>
                <a:cxn ang="0">
                  <a:pos x="51" y="144"/>
                </a:cxn>
                <a:cxn ang="0">
                  <a:pos x="35" y="162"/>
                </a:cxn>
                <a:cxn ang="0">
                  <a:pos x="18" y="179"/>
                </a:cxn>
                <a:cxn ang="0">
                  <a:pos x="0" y="195"/>
                </a:cxn>
                <a:cxn ang="0">
                  <a:pos x="12" y="211"/>
                </a:cxn>
                <a:cxn ang="0">
                  <a:pos x="12" y="211"/>
                </a:cxn>
                <a:cxn ang="0">
                  <a:pos x="29" y="195"/>
                </a:cxn>
                <a:cxn ang="0">
                  <a:pos x="46" y="176"/>
                </a:cxn>
                <a:cxn ang="0">
                  <a:pos x="64" y="157"/>
                </a:cxn>
                <a:cxn ang="0">
                  <a:pos x="78" y="138"/>
                </a:cxn>
                <a:cxn ang="0">
                  <a:pos x="78" y="228"/>
                </a:cxn>
                <a:cxn ang="0">
                  <a:pos x="97" y="228"/>
                </a:cxn>
                <a:cxn ang="0">
                  <a:pos x="97" y="138"/>
                </a:cxn>
                <a:cxn ang="0">
                  <a:pos x="97" y="138"/>
                </a:cxn>
                <a:cxn ang="0">
                  <a:pos x="112" y="157"/>
                </a:cxn>
                <a:cxn ang="0">
                  <a:pos x="129" y="176"/>
                </a:cxn>
                <a:cxn ang="0">
                  <a:pos x="147" y="195"/>
                </a:cxn>
                <a:cxn ang="0">
                  <a:pos x="164" y="211"/>
                </a:cxn>
                <a:cxn ang="0">
                  <a:pos x="175" y="195"/>
                </a:cxn>
                <a:cxn ang="0">
                  <a:pos x="175" y="195"/>
                </a:cxn>
                <a:cxn ang="0">
                  <a:pos x="158" y="179"/>
                </a:cxn>
                <a:cxn ang="0">
                  <a:pos x="140" y="162"/>
                </a:cxn>
                <a:cxn ang="0">
                  <a:pos x="124" y="144"/>
                </a:cxn>
                <a:cxn ang="0">
                  <a:pos x="108" y="125"/>
                </a:cxn>
                <a:cxn ang="0">
                  <a:pos x="108" y="125"/>
                </a:cxn>
              </a:cxnLst>
              <a:rect l="0" t="0" r="r" b="b"/>
              <a:pathLst>
                <a:path w="175" h="228">
                  <a:moveTo>
                    <a:pt x="108" y="125"/>
                  </a:moveTo>
                  <a:lnTo>
                    <a:pt x="172" y="125"/>
                  </a:lnTo>
                  <a:lnTo>
                    <a:pt x="172" y="108"/>
                  </a:lnTo>
                  <a:lnTo>
                    <a:pt x="143" y="108"/>
                  </a:lnTo>
                  <a:lnTo>
                    <a:pt x="143" y="63"/>
                  </a:lnTo>
                  <a:lnTo>
                    <a:pt x="124" y="63"/>
                  </a:lnTo>
                  <a:lnTo>
                    <a:pt x="124" y="108"/>
                  </a:lnTo>
                  <a:lnTo>
                    <a:pt x="97" y="108"/>
                  </a:lnTo>
                  <a:lnTo>
                    <a:pt x="97" y="46"/>
                  </a:lnTo>
                  <a:lnTo>
                    <a:pt x="164" y="46"/>
                  </a:lnTo>
                  <a:lnTo>
                    <a:pt x="164" y="30"/>
                  </a:lnTo>
                  <a:lnTo>
                    <a:pt x="97" y="30"/>
                  </a:lnTo>
                  <a:lnTo>
                    <a:pt x="97" y="0"/>
                  </a:lnTo>
                  <a:lnTo>
                    <a:pt x="78" y="0"/>
                  </a:lnTo>
                  <a:lnTo>
                    <a:pt x="78" y="30"/>
                  </a:lnTo>
                  <a:lnTo>
                    <a:pt x="12" y="30"/>
                  </a:lnTo>
                  <a:lnTo>
                    <a:pt x="12" y="46"/>
                  </a:lnTo>
                  <a:lnTo>
                    <a:pt x="78" y="46"/>
                  </a:lnTo>
                  <a:lnTo>
                    <a:pt x="78" y="108"/>
                  </a:lnTo>
                  <a:lnTo>
                    <a:pt x="50" y="108"/>
                  </a:lnTo>
                  <a:lnTo>
                    <a:pt x="50" y="63"/>
                  </a:lnTo>
                  <a:lnTo>
                    <a:pt x="32" y="63"/>
                  </a:lnTo>
                  <a:lnTo>
                    <a:pt x="32" y="108"/>
                  </a:lnTo>
                  <a:lnTo>
                    <a:pt x="4" y="108"/>
                  </a:lnTo>
                  <a:lnTo>
                    <a:pt x="4" y="125"/>
                  </a:lnTo>
                  <a:lnTo>
                    <a:pt x="67" y="125"/>
                  </a:lnTo>
                  <a:lnTo>
                    <a:pt x="67" y="125"/>
                  </a:lnTo>
                  <a:lnTo>
                    <a:pt x="51" y="144"/>
                  </a:lnTo>
                  <a:lnTo>
                    <a:pt x="35" y="162"/>
                  </a:lnTo>
                  <a:lnTo>
                    <a:pt x="18" y="179"/>
                  </a:lnTo>
                  <a:lnTo>
                    <a:pt x="0" y="195"/>
                  </a:lnTo>
                  <a:lnTo>
                    <a:pt x="12" y="211"/>
                  </a:lnTo>
                  <a:lnTo>
                    <a:pt x="12" y="211"/>
                  </a:lnTo>
                  <a:lnTo>
                    <a:pt x="29" y="195"/>
                  </a:lnTo>
                  <a:lnTo>
                    <a:pt x="46" y="176"/>
                  </a:lnTo>
                  <a:lnTo>
                    <a:pt x="64" y="157"/>
                  </a:lnTo>
                  <a:lnTo>
                    <a:pt x="78" y="138"/>
                  </a:lnTo>
                  <a:lnTo>
                    <a:pt x="78" y="228"/>
                  </a:lnTo>
                  <a:lnTo>
                    <a:pt x="97" y="228"/>
                  </a:lnTo>
                  <a:lnTo>
                    <a:pt x="97" y="138"/>
                  </a:lnTo>
                  <a:lnTo>
                    <a:pt x="97" y="138"/>
                  </a:lnTo>
                  <a:lnTo>
                    <a:pt x="112" y="157"/>
                  </a:lnTo>
                  <a:lnTo>
                    <a:pt x="129" y="176"/>
                  </a:lnTo>
                  <a:lnTo>
                    <a:pt x="147" y="195"/>
                  </a:lnTo>
                  <a:lnTo>
                    <a:pt x="164" y="211"/>
                  </a:lnTo>
                  <a:lnTo>
                    <a:pt x="175" y="195"/>
                  </a:lnTo>
                  <a:lnTo>
                    <a:pt x="175" y="195"/>
                  </a:lnTo>
                  <a:lnTo>
                    <a:pt x="158" y="179"/>
                  </a:lnTo>
                  <a:lnTo>
                    <a:pt x="140" y="162"/>
                  </a:lnTo>
                  <a:lnTo>
                    <a:pt x="124" y="144"/>
                  </a:lnTo>
                  <a:lnTo>
                    <a:pt x="108" y="125"/>
                  </a:lnTo>
                  <a:lnTo>
                    <a:pt x="108" y="125"/>
                  </a:lnTo>
                  <a:close/>
                </a:path>
              </a:pathLst>
            </a:custGeom>
            <a:solidFill>
              <a:srgbClr val="FFFFFF"/>
            </a:solidFill>
            <a:ln w="9525">
              <a:noFill/>
              <a:round/>
              <a:headEnd/>
              <a:tailEnd/>
            </a:ln>
          </p:spPr>
          <p:txBody>
            <a:bodyPr/>
            <a:lstStyle/>
            <a:p>
              <a:pPr>
                <a:defRPr/>
              </a:pPr>
              <a:endParaRPr lang="ja-JP" altLang="en-US" sz="1800" dirty="0">
                <a:solidFill>
                  <a:prstClr val="black"/>
                </a:solidFill>
              </a:endParaRPr>
            </a:p>
          </p:txBody>
        </p:sp>
        <p:sp>
          <p:nvSpPr>
            <p:cNvPr id="38" name="Rectangle 294"/>
            <p:cNvSpPr>
              <a:spLocks noChangeAspect="1" noChangeArrowheads="1"/>
            </p:cNvSpPr>
            <p:nvPr/>
          </p:nvSpPr>
          <p:spPr bwMode="auto">
            <a:xfrm>
              <a:off x="5636769" y="4580187"/>
              <a:ext cx="66276" cy="409646"/>
            </a:xfrm>
            <a:prstGeom prst="rect">
              <a:avLst/>
            </a:prstGeom>
            <a:solidFill>
              <a:srgbClr val="FFFFFF"/>
            </a:solidFill>
            <a:ln w="9525">
              <a:noFill/>
              <a:miter lim="800000"/>
              <a:headEnd/>
              <a:tailEnd/>
            </a:ln>
          </p:spPr>
          <p:txBody>
            <a:bodyPr/>
            <a:lstStyle/>
            <a:p>
              <a:pPr>
                <a:defRPr/>
              </a:pPr>
              <a:endParaRPr lang="ja-JP" altLang="en-US" sz="1800" dirty="0">
                <a:solidFill>
                  <a:prstClr val="black"/>
                </a:solidFill>
              </a:endParaRPr>
            </a:p>
          </p:txBody>
        </p:sp>
        <p:sp>
          <p:nvSpPr>
            <p:cNvPr id="39" name="Freeform 295"/>
            <p:cNvSpPr>
              <a:spLocks noChangeAspect="1"/>
            </p:cNvSpPr>
            <p:nvPr/>
          </p:nvSpPr>
          <p:spPr bwMode="auto">
            <a:xfrm>
              <a:off x="5293340" y="4531993"/>
              <a:ext cx="313304" cy="198799"/>
            </a:xfrm>
            <a:custGeom>
              <a:avLst/>
              <a:gdLst/>
              <a:ahLst/>
              <a:cxnLst>
                <a:cxn ang="0">
                  <a:pos x="70" y="8"/>
                </a:cxn>
                <a:cxn ang="0">
                  <a:pos x="70" y="8"/>
                </a:cxn>
                <a:cxn ang="0">
                  <a:pos x="65" y="2"/>
                </a:cxn>
                <a:cxn ang="0">
                  <a:pos x="62" y="0"/>
                </a:cxn>
                <a:cxn ang="0">
                  <a:pos x="57" y="0"/>
                </a:cxn>
                <a:cxn ang="0">
                  <a:pos x="57" y="0"/>
                </a:cxn>
                <a:cxn ang="0">
                  <a:pos x="54" y="0"/>
                </a:cxn>
                <a:cxn ang="0">
                  <a:pos x="49" y="3"/>
                </a:cxn>
                <a:cxn ang="0">
                  <a:pos x="44" y="8"/>
                </a:cxn>
                <a:cxn ang="0">
                  <a:pos x="44" y="8"/>
                </a:cxn>
                <a:cxn ang="0">
                  <a:pos x="24" y="30"/>
                </a:cxn>
                <a:cxn ang="0">
                  <a:pos x="0" y="51"/>
                </a:cxn>
                <a:cxn ang="0">
                  <a:pos x="9" y="67"/>
                </a:cxn>
                <a:cxn ang="0">
                  <a:pos x="9" y="67"/>
                </a:cxn>
                <a:cxn ang="0">
                  <a:pos x="35" y="43"/>
                </a:cxn>
                <a:cxn ang="0">
                  <a:pos x="57" y="17"/>
                </a:cxn>
                <a:cxn ang="0">
                  <a:pos x="57" y="17"/>
                </a:cxn>
                <a:cxn ang="0">
                  <a:pos x="74" y="35"/>
                </a:cxn>
                <a:cxn ang="0">
                  <a:pos x="97" y="56"/>
                </a:cxn>
                <a:cxn ang="0">
                  <a:pos x="106" y="41"/>
                </a:cxn>
                <a:cxn ang="0">
                  <a:pos x="106" y="41"/>
                </a:cxn>
                <a:cxn ang="0">
                  <a:pos x="89" y="25"/>
                </a:cxn>
                <a:cxn ang="0">
                  <a:pos x="70" y="8"/>
                </a:cxn>
                <a:cxn ang="0">
                  <a:pos x="70" y="8"/>
                </a:cxn>
              </a:cxnLst>
              <a:rect l="0" t="0" r="r" b="b"/>
              <a:pathLst>
                <a:path w="106" h="67">
                  <a:moveTo>
                    <a:pt x="70" y="8"/>
                  </a:moveTo>
                  <a:lnTo>
                    <a:pt x="70" y="8"/>
                  </a:lnTo>
                  <a:lnTo>
                    <a:pt x="65" y="2"/>
                  </a:lnTo>
                  <a:lnTo>
                    <a:pt x="62" y="0"/>
                  </a:lnTo>
                  <a:lnTo>
                    <a:pt x="57" y="0"/>
                  </a:lnTo>
                  <a:lnTo>
                    <a:pt x="57" y="0"/>
                  </a:lnTo>
                  <a:lnTo>
                    <a:pt x="54" y="0"/>
                  </a:lnTo>
                  <a:lnTo>
                    <a:pt x="49" y="3"/>
                  </a:lnTo>
                  <a:lnTo>
                    <a:pt x="44" y="8"/>
                  </a:lnTo>
                  <a:lnTo>
                    <a:pt x="44" y="8"/>
                  </a:lnTo>
                  <a:lnTo>
                    <a:pt x="24" y="30"/>
                  </a:lnTo>
                  <a:lnTo>
                    <a:pt x="0" y="51"/>
                  </a:lnTo>
                  <a:lnTo>
                    <a:pt x="9" y="67"/>
                  </a:lnTo>
                  <a:lnTo>
                    <a:pt x="9" y="67"/>
                  </a:lnTo>
                  <a:lnTo>
                    <a:pt x="35" y="43"/>
                  </a:lnTo>
                  <a:lnTo>
                    <a:pt x="57" y="17"/>
                  </a:lnTo>
                  <a:lnTo>
                    <a:pt x="57" y="17"/>
                  </a:lnTo>
                  <a:lnTo>
                    <a:pt x="74" y="35"/>
                  </a:lnTo>
                  <a:lnTo>
                    <a:pt x="97" y="56"/>
                  </a:lnTo>
                  <a:lnTo>
                    <a:pt x="106" y="41"/>
                  </a:lnTo>
                  <a:lnTo>
                    <a:pt x="106" y="41"/>
                  </a:lnTo>
                  <a:lnTo>
                    <a:pt x="89" y="25"/>
                  </a:lnTo>
                  <a:lnTo>
                    <a:pt x="70" y="8"/>
                  </a:lnTo>
                  <a:lnTo>
                    <a:pt x="70" y="8"/>
                  </a:lnTo>
                  <a:close/>
                </a:path>
              </a:pathLst>
            </a:custGeom>
            <a:solidFill>
              <a:srgbClr val="FFFFFF"/>
            </a:solidFill>
            <a:ln w="9525">
              <a:noFill/>
              <a:round/>
              <a:headEnd/>
              <a:tailEnd/>
            </a:ln>
          </p:spPr>
          <p:txBody>
            <a:bodyPr/>
            <a:lstStyle/>
            <a:p>
              <a:pPr>
                <a:defRPr/>
              </a:pPr>
              <a:endParaRPr lang="ja-JP" altLang="en-US" sz="1800" dirty="0">
                <a:solidFill>
                  <a:prstClr val="black"/>
                </a:solidFill>
              </a:endParaRPr>
            </a:p>
          </p:txBody>
        </p:sp>
        <p:sp>
          <p:nvSpPr>
            <p:cNvPr id="40" name="Freeform 296"/>
            <p:cNvSpPr>
              <a:spLocks noChangeAspect="1"/>
            </p:cNvSpPr>
            <p:nvPr/>
          </p:nvSpPr>
          <p:spPr bwMode="auto">
            <a:xfrm>
              <a:off x="5684970" y="4538018"/>
              <a:ext cx="132552" cy="632541"/>
            </a:xfrm>
            <a:custGeom>
              <a:avLst/>
              <a:gdLst/>
              <a:ahLst/>
              <a:cxnLst>
                <a:cxn ang="0">
                  <a:pos x="23" y="0"/>
                </a:cxn>
                <a:cxn ang="0">
                  <a:pos x="23" y="189"/>
                </a:cxn>
                <a:cxn ang="0">
                  <a:pos x="23" y="189"/>
                </a:cxn>
                <a:cxn ang="0">
                  <a:pos x="21" y="194"/>
                </a:cxn>
                <a:cxn ang="0">
                  <a:pos x="19" y="196"/>
                </a:cxn>
                <a:cxn ang="0">
                  <a:pos x="16" y="196"/>
                </a:cxn>
                <a:cxn ang="0">
                  <a:pos x="0" y="196"/>
                </a:cxn>
                <a:cxn ang="0">
                  <a:pos x="0" y="213"/>
                </a:cxn>
                <a:cxn ang="0">
                  <a:pos x="23" y="213"/>
                </a:cxn>
                <a:cxn ang="0">
                  <a:pos x="23" y="213"/>
                </a:cxn>
                <a:cxn ang="0">
                  <a:pos x="30" y="213"/>
                </a:cxn>
                <a:cxn ang="0">
                  <a:pos x="37" y="208"/>
                </a:cxn>
                <a:cxn ang="0">
                  <a:pos x="40" y="202"/>
                </a:cxn>
                <a:cxn ang="0">
                  <a:pos x="42" y="194"/>
                </a:cxn>
                <a:cxn ang="0">
                  <a:pos x="42" y="0"/>
                </a:cxn>
                <a:cxn ang="0">
                  <a:pos x="23" y="0"/>
                </a:cxn>
              </a:cxnLst>
              <a:rect l="0" t="0" r="r" b="b"/>
              <a:pathLst>
                <a:path w="42" h="213">
                  <a:moveTo>
                    <a:pt x="23" y="0"/>
                  </a:moveTo>
                  <a:lnTo>
                    <a:pt x="23" y="189"/>
                  </a:lnTo>
                  <a:lnTo>
                    <a:pt x="23" y="189"/>
                  </a:lnTo>
                  <a:lnTo>
                    <a:pt x="21" y="194"/>
                  </a:lnTo>
                  <a:lnTo>
                    <a:pt x="19" y="196"/>
                  </a:lnTo>
                  <a:lnTo>
                    <a:pt x="16" y="196"/>
                  </a:lnTo>
                  <a:lnTo>
                    <a:pt x="0" y="196"/>
                  </a:lnTo>
                  <a:lnTo>
                    <a:pt x="0" y="213"/>
                  </a:lnTo>
                  <a:lnTo>
                    <a:pt x="23" y="213"/>
                  </a:lnTo>
                  <a:lnTo>
                    <a:pt x="23" y="213"/>
                  </a:lnTo>
                  <a:lnTo>
                    <a:pt x="30" y="213"/>
                  </a:lnTo>
                  <a:lnTo>
                    <a:pt x="37" y="208"/>
                  </a:lnTo>
                  <a:lnTo>
                    <a:pt x="40" y="202"/>
                  </a:lnTo>
                  <a:lnTo>
                    <a:pt x="42" y="194"/>
                  </a:lnTo>
                  <a:lnTo>
                    <a:pt x="42" y="0"/>
                  </a:lnTo>
                  <a:lnTo>
                    <a:pt x="23" y="0"/>
                  </a:lnTo>
                  <a:close/>
                </a:path>
              </a:pathLst>
            </a:custGeom>
            <a:solidFill>
              <a:srgbClr val="FFFFFF"/>
            </a:solidFill>
            <a:ln w="9525">
              <a:noFill/>
              <a:round/>
              <a:headEnd/>
              <a:tailEnd/>
            </a:ln>
          </p:spPr>
          <p:txBody>
            <a:bodyPr/>
            <a:lstStyle/>
            <a:p>
              <a:pPr>
                <a:defRPr/>
              </a:pPr>
              <a:endParaRPr lang="ja-JP" altLang="en-US" sz="1800" dirty="0">
                <a:solidFill>
                  <a:prstClr val="black"/>
                </a:solidFill>
              </a:endParaRPr>
            </a:p>
          </p:txBody>
        </p:sp>
        <p:sp>
          <p:nvSpPr>
            <p:cNvPr id="41" name="Freeform 297"/>
            <p:cNvSpPr>
              <a:spLocks noChangeAspect="1" noEditPoints="1"/>
            </p:cNvSpPr>
            <p:nvPr/>
          </p:nvSpPr>
          <p:spPr bwMode="auto">
            <a:xfrm>
              <a:off x="5293340" y="4646453"/>
              <a:ext cx="313304" cy="518081"/>
            </a:xfrm>
            <a:custGeom>
              <a:avLst/>
              <a:gdLst/>
              <a:ahLst/>
              <a:cxnLst>
                <a:cxn ang="0">
                  <a:pos x="40" y="114"/>
                </a:cxn>
                <a:cxn ang="0">
                  <a:pos x="35" y="116"/>
                </a:cxn>
                <a:cxn ang="0">
                  <a:pos x="30" y="117"/>
                </a:cxn>
                <a:cxn ang="0">
                  <a:pos x="84" y="100"/>
                </a:cxn>
                <a:cxn ang="0">
                  <a:pos x="89" y="100"/>
                </a:cxn>
                <a:cxn ang="0">
                  <a:pos x="96" y="92"/>
                </a:cxn>
                <a:cxn ang="0">
                  <a:pos x="97" y="38"/>
                </a:cxn>
                <a:cxn ang="0">
                  <a:pos x="96" y="31"/>
                </a:cxn>
                <a:cxn ang="0">
                  <a:pos x="89" y="25"/>
                </a:cxn>
                <a:cxn ang="0">
                  <a:pos x="65" y="24"/>
                </a:cxn>
                <a:cxn ang="0">
                  <a:pos x="48" y="0"/>
                </a:cxn>
                <a:cxn ang="0">
                  <a:pos x="27" y="24"/>
                </a:cxn>
                <a:cxn ang="0">
                  <a:pos x="23" y="25"/>
                </a:cxn>
                <a:cxn ang="0">
                  <a:pos x="16" y="31"/>
                </a:cxn>
                <a:cxn ang="0">
                  <a:pos x="15" y="79"/>
                </a:cxn>
                <a:cxn ang="0">
                  <a:pos x="15" y="105"/>
                </a:cxn>
                <a:cxn ang="0">
                  <a:pos x="7" y="143"/>
                </a:cxn>
                <a:cxn ang="0">
                  <a:pos x="15" y="170"/>
                </a:cxn>
                <a:cxn ang="0">
                  <a:pos x="21" y="154"/>
                </a:cxn>
                <a:cxn ang="0">
                  <a:pos x="27" y="160"/>
                </a:cxn>
                <a:cxn ang="0">
                  <a:pos x="27" y="166"/>
                </a:cxn>
                <a:cxn ang="0">
                  <a:pos x="34" y="173"/>
                </a:cxn>
                <a:cxn ang="0">
                  <a:pos x="88" y="173"/>
                </a:cxn>
                <a:cxn ang="0">
                  <a:pos x="94" y="173"/>
                </a:cxn>
                <a:cxn ang="0">
                  <a:pos x="100" y="166"/>
                </a:cxn>
                <a:cxn ang="0">
                  <a:pos x="102" y="128"/>
                </a:cxn>
                <a:cxn ang="0">
                  <a:pos x="100" y="122"/>
                </a:cxn>
                <a:cxn ang="0">
                  <a:pos x="94" y="116"/>
                </a:cxn>
                <a:cxn ang="0">
                  <a:pos x="88" y="114"/>
                </a:cxn>
                <a:cxn ang="0">
                  <a:pos x="32" y="85"/>
                </a:cxn>
                <a:cxn ang="0">
                  <a:pos x="78" y="68"/>
                </a:cxn>
                <a:cxn ang="0">
                  <a:pos x="78" y="81"/>
                </a:cxn>
                <a:cxn ang="0">
                  <a:pos x="75" y="85"/>
                </a:cxn>
                <a:cxn ang="0">
                  <a:pos x="37" y="38"/>
                </a:cxn>
                <a:cxn ang="0">
                  <a:pos x="75" y="38"/>
                </a:cxn>
                <a:cxn ang="0">
                  <a:pos x="78" y="43"/>
                </a:cxn>
                <a:cxn ang="0">
                  <a:pos x="32" y="54"/>
                </a:cxn>
                <a:cxn ang="0">
                  <a:pos x="32" y="43"/>
                </a:cxn>
                <a:cxn ang="0">
                  <a:pos x="37" y="38"/>
                </a:cxn>
                <a:cxn ang="0">
                  <a:pos x="83" y="154"/>
                </a:cxn>
                <a:cxn ang="0">
                  <a:pos x="83" y="157"/>
                </a:cxn>
                <a:cxn ang="0">
                  <a:pos x="48" y="157"/>
                </a:cxn>
                <a:cxn ang="0">
                  <a:pos x="45" y="157"/>
                </a:cxn>
                <a:cxn ang="0">
                  <a:pos x="45" y="133"/>
                </a:cxn>
                <a:cxn ang="0">
                  <a:pos x="45" y="130"/>
                </a:cxn>
                <a:cxn ang="0">
                  <a:pos x="80" y="128"/>
                </a:cxn>
                <a:cxn ang="0">
                  <a:pos x="83" y="130"/>
                </a:cxn>
                <a:cxn ang="0">
                  <a:pos x="83" y="154"/>
                </a:cxn>
              </a:cxnLst>
              <a:rect l="0" t="0" r="r" b="b"/>
              <a:pathLst>
                <a:path w="102" h="173">
                  <a:moveTo>
                    <a:pt x="88" y="114"/>
                  </a:moveTo>
                  <a:lnTo>
                    <a:pt x="40" y="114"/>
                  </a:lnTo>
                  <a:lnTo>
                    <a:pt x="40" y="114"/>
                  </a:lnTo>
                  <a:lnTo>
                    <a:pt x="35" y="116"/>
                  </a:lnTo>
                  <a:lnTo>
                    <a:pt x="30" y="117"/>
                  </a:lnTo>
                  <a:lnTo>
                    <a:pt x="30" y="117"/>
                  </a:lnTo>
                  <a:lnTo>
                    <a:pt x="32" y="100"/>
                  </a:lnTo>
                  <a:lnTo>
                    <a:pt x="84" y="100"/>
                  </a:lnTo>
                  <a:lnTo>
                    <a:pt x="84" y="100"/>
                  </a:lnTo>
                  <a:lnTo>
                    <a:pt x="89" y="100"/>
                  </a:lnTo>
                  <a:lnTo>
                    <a:pt x="94" y="97"/>
                  </a:lnTo>
                  <a:lnTo>
                    <a:pt x="96" y="92"/>
                  </a:lnTo>
                  <a:lnTo>
                    <a:pt x="97" y="87"/>
                  </a:lnTo>
                  <a:lnTo>
                    <a:pt x="97" y="38"/>
                  </a:lnTo>
                  <a:lnTo>
                    <a:pt x="97" y="38"/>
                  </a:lnTo>
                  <a:lnTo>
                    <a:pt x="96" y="31"/>
                  </a:lnTo>
                  <a:lnTo>
                    <a:pt x="94" y="27"/>
                  </a:lnTo>
                  <a:lnTo>
                    <a:pt x="89" y="25"/>
                  </a:lnTo>
                  <a:lnTo>
                    <a:pt x="84" y="24"/>
                  </a:lnTo>
                  <a:lnTo>
                    <a:pt x="65" y="24"/>
                  </a:lnTo>
                  <a:lnTo>
                    <a:pt x="65" y="0"/>
                  </a:lnTo>
                  <a:lnTo>
                    <a:pt x="48" y="0"/>
                  </a:lnTo>
                  <a:lnTo>
                    <a:pt x="48" y="24"/>
                  </a:lnTo>
                  <a:lnTo>
                    <a:pt x="27" y="24"/>
                  </a:lnTo>
                  <a:lnTo>
                    <a:pt x="27" y="24"/>
                  </a:lnTo>
                  <a:lnTo>
                    <a:pt x="23" y="25"/>
                  </a:lnTo>
                  <a:lnTo>
                    <a:pt x="18" y="27"/>
                  </a:lnTo>
                  <a:lnTo>
                    <a:pt x="16" y="31"/>
                  </a:lnTo>
                  <a:lnTo>
                    <a:pt x="15" y="38"/>
                  </a:lnTo>
                  <a:lnTo>
                    <a:pt x="15" y="79"/>
                  </a:lnTo>
                  <a:lnTo>
                    <a:pt x="15" y="79"/>
                  </a:lnTo>
                  <a:lnTo>
                    <a:pt x="15" y="105"/>
                  </a:lnTo>
                  <a:lnTo>
                    <a:pt x="11" y="125"/>
                  </a:lnTo>
                  <a:lnTo>
                    <a:pt x="7" y="143"/>
                  </a:lnTo>
                  <a:lnTo>
                    <a:pt x="0" y="160"/>
                  </a:lnTo>
                  <a:lnTo>
                    <a:pt x="15" y="170"/>
                  </a:lnTo>
                  <a:lnTo>
                    <a:pt x="15" y="170"/>
                  </a:lnTo>
                  <a:lnTo>
                    <a:pt x="21" y="154"/>
                  </a:lnTo>
                  <a:lnTo>
                    <a:pt x="27" y="138"/>
                  </a:lnTo>
                  <a:lnTo>
                    <a:pt x="27" y="160"/>
                  </a:lnTo>
                  <a:lnTo>
                    <a:pt x="27" y="160"/>
                  </a:lnTo>
                  <a:lnTo>
                    <a:pt x="27" y="166"/>
                  </a:lnTo>
                  <a:lnTo>
                    <a:pt x="30" y="170"/>
                  </a:lnTo>
                  <a:lnTo>
                    <a:pt x="34" y="173"/>
                  </a:lnTo>
                  <a:lnTo>
                    <a:pt x="40" y="173"/>
                  </a:lnTo>
                  <a:lnTo>
                    <a:pt x="88" y="173"/>
                  </a:lnTo>
                  <a:lnTo>
                    <a:pt x="88" y="173"/>
                  </a:lnTo>
                  <a:lnTo>
                    <a:pt x="94" y="173"/>
                  </a:lnTo>
                  <a:lnTo>
                    <a:pt x="97" y="170"/>
                  </a:lnTo>
                  <a:lnTo>
                    <a:pt x="100" y="166"/>
                  </a:lnTo>
                  <a:lnTo>
                    <a:pt x="102" y="160"/>
                  </a:lnTo>
                  <a:lnTo>
                    <a:pt x="102" y="128"/>
                  </a:lnTo>
                  <a:lnTo>
                    <a:pt x="102" y="128"/>
                  </a:lnTo>
                  <a:lnTo>
                    <a:pt x="100" y="122"/>
                  </a:lnTo>
                  <a:lnTo>
                    <a:pt x="97" y="117"/>
                  </a:lnTo>
                  <a:lnTo>
                    <a:pt x="94" y="116"/>
                  </a:lnTo>
                  <a:lnTo>
                    <a:pt x="88" y="114"/>
                  </a:lnTo>
                  <a:lnTo>
                    <a:pt x="88" y="114"/>
                  </a:lnTo>
                  <a:close/>
                  <a:moveTo>
                    <a:pt x="75" y="85"/>
                  </a:moveTo>
                  <a:lnTo>
                    <a:pt x="32" y="85"/>
                  </a:lnTo>
                  <a:lnTo>
                    <a:pt x="32" y="68"/>
                  </a:lnTo>
                  <a:lnTo>
                    <a:pt x="78" y="68"/>
                  </a:lnTo>
                  <a:lnTo>
                    <a:pt x="78" y="81"/>
                  </a:lnTo>
                  <a:lnTo>
                    <a:pt x="78" y="81"/>
                  </a:lnTo>
                  <a:lnTo>
                    <a:pt x="78" y="84"/>
                  </a:lnTo>
                  <a:lnTo>
                    <a:pt x="75" y="85"/>
                  </a:lnTo>
                  <a:lnTo>
                    <a:pt x="75" y="85"/>
                  </a:lnTo>
                  <a:close/>
                  <a:moveTo>
                    <a:pt x="37" y="38"/>
                  </a:moveTo>
                  <a:lnTo>
                    <a:pt x="75" y="38"/>
                  </a:lnTo>
                  <a:lnTo>
                    <a:pt x="75" y="38"/>
                  </a:lnTo>
                  <a:lnTo>
                    <a:pt x="78" y="39"/>
                  </a:lnTo>
                  <a:lnTo>
                    <a:pt x="78" y="43"/>
                  </a:lnTo>
                  <a:lnTo>
                    <a:pt x="78" y="54"/>
                  </a:lnTo>
                  <a:lnTo>
                    <a:pt x="32" y="54"/>
                  </a:lnTo>
                  <a:lnTo>
                    <a:pt x="32" y="43"/>
                  </a:lnTo>
                  <a:lnTo>
                    <a:pt x="32" y="43"/>
                  </a:lnTo>
                  <a:lnTo>
                    <a:pt x="34" y="39"/>
                  </a:lnTo>
                  <a:lnTo>
                    <a:pt x="37" y="38"/>
                  </a:lnTo>
                  <a:lnTo>
                    <a:pt x="37" y="38"/>
                  </a:lnTo>
                  <a:close/>
                  <a:moveTo>
                    <a:pt x="83" y="154"/>
                  </a:moveTo>
                  <a:lnTo>
                    <a:pt x="83" y="154"/>
                  </a:lnTo>
                  <a:lnTo>
                    <a:pt x="83" y="157"/>
                  </a:lnTo>
                  <a:lnTo>
                    <a:pt x="80" y="157"/>
                  </a:lnTo>
                  <a:lnTo>
                    <a:pt x="48" y="157"/>
                  </a:lnTo>
                  <a:lnTo>
                    <a:pt x="48" y="157"/>
                  </a:lnTo>
                  <a:lnTo>
                    <a:pt x="45" y="157"/>
                  </a:lnTo>
                  <a:lnTo>
                    <a:pt x="45" y="154"/>
                  </a:lnTo>
                  <a:lnTo>
                    <a:pt x="45" y="133"/>
                  </a:lnTo>
                  <a:lnTo>
                    <a:pt x="45" y="133"/>
                  </a:lnTo>
                  <a:lnTo>
                    <a:pt x="45" y="130"/>
                  </a:lnTo>
                  <a:lnTo>
                    <a:pt x="48" y="128"/>
                  </a:lnTo>
                  <a:lnTo>
                    <a:pt x="80" y="128"/>
                  </a:lnTo>
                  <a:lnTo>
                    <a:pt x="80" y="128"/>
                  </a:lnTo>
                  <a:lnTo>
                    <a:pt x="83" y="130"/>
                  </a:lnTo>
                  <a:lnTo>
                    <a:pt x="83" y="133"/>
                  </a:lnTo>
                  <a:lnTo>
                    <a:pt x="83" y="154"/>
                  </a:lnTo>
                  <a:close/>
                </a:path>
              </a:pathLst>
            </a:custGeom>
            <a:solidFill>
              <a:srgbClr val="FFFFFF"/>
            </a:solidFill>
            <a:ln w="9525">
              <a:noFill/>
              <a:round/>
              <a:headEnd/>
              <a:tailEnd/>
            </a:ln>
          </p:spPr>
          <p:txBody>
            <a:bodyPr/>
            <a:lstStyle/>
            <a:p>
              <a:pPr>
                <a:defRPr/>
              </a:pPr>
              <a:endParaRPr lang="ja-JP" altLang="en-US" sz="1800" dirty="0">
                <a:solidFill>
                  <a:prstClr val="black"/>
                </a:solidFill>
              </a:endParaRPr>
            </a:p>
          </p:txBody>
        </p:sp>
        <p:sp>
          <p:nvSpPr>
            <p:cNvPr id="42" name="Freeform 298"/>
            <p:cNvSpPr>
              <a:spLocks noChangeAspect="1" noEditPoints="1"/>
            </p:cNvSpPr>
            <p:nvPr/>
          </p:nvSpPr>
          <p:spPr bwMode="auto">
            <a:xfrm>
              <a:off x="5956098" y="4538018"/>
              <a:ext cx="530207" cy="644589"/>
            </a:xfrm>
            <a:custGeom>
              <a:avLst/>
              <a:gdLst/>
              <a:ahLst/>
              <a:cxnLst>
                <a:cxn ang="0">
                  <a:pos x="155" y="184"/>
                </a:cxn>
                <a:cxn ang="0">
                  <a:pos x="152" y="192"/>
                </a:cxn>
                <a:cxn ang="0">
                  <a:pos x="146" y="196"/>
                </a:cxn>
                <a:cxn ang="0">
                  <a:pos x="136" y="196"/>
                </a:cxn>
                <a:cxn ang="0">
                  <a:pos x="127" y="196"/>
                </a:cxn>
                <a:cxn ang="0">
                  <a:pos x="122" y="196"/>
                </a:cxn>
                <a:cxn ang="0">
                  <a:pos x="119" y="189"/>
                </a:cxn>
                <a:cxn ang="0">
                  <a:pos x="117" y="142"/>
                </a:cxn>
                <a:cxn ang="0">
                  <a:pos x="166" y="126"/>
                </a:cxn>
                <a:cxn ang="0">
                  <a:pos x="117" y="86"/>
                </a:cxn>
                <a:cxn ang="0">
                  <a:pos x="139" y="75"/>
                </a:cxn>
                <a:cxn ang="0">
                  <a:pos x="166" y="95"/>
                </a:cxn>
                <a:cxn ang="0">
                  <a:pos x="176" y="78"/>
                </a:cxn>
                <a:cxn ang="0">
                  <a:pos x="144" y="56"/>
                </a:cxn>
                <a:cxn ang="0">
                  <a:pos x="165" y="34"/>
                </a:cxn>
                <a:cxn ang="0">
                  <a:pos x="152" y="22"/>
                </a:cxn>
                <a:cxn ang="0">
                  <a:pos x="132" y="45"/>
                </a:cxn>
                <a:cxn ang="0">
                  <a:pos x="119" y="34"/>
                </a:cxn>
                <a:cxn ang="0">
                  <a:pos x="127" y="0"/>
                </a:cxn>
                <a:cxn ang="0">
                  <a:pos x="108" y="22"/>
                </a:cxn>
                <a:cxn ang="0">
                  <a:pos x="98" y="11"/>
                </a:cxn>
                <a:cxn ang="0">
                  <a:pos x="95" y="7"/>
                </a:cxn>
                <a:cxn ang="0">
                  <a:pos x="85" y="3"/>
                </a:cxn>
                <a:cxn ang="0">
                  <a:pos x="32" y="2"/>
                </a:cxn>
                <a:cxn ang="0">
                  <a:pos x="70" y="18"/>
                </a:cxn>
                <a:cxn ang="0">
                  <a:pos x="57" y="32"/>
                </a:cxn>
                <a:cxn ang="0">
                  <a:pos x="43" y="46"/>
                </a:cxn>
                <a:cxn ang="0">
                  <a:pos x="11" y="34"/>
                </a:cxn>
                <a:cxn ang="0">
                  <a:pos x="30" y="57"/>
                </a:cxn>
                <a:cxn ang="0">
                  <a:pos x="14" y="68"/>
                </a:cxn>
                <a:cxn ang="0">
                  <a:pos x="8" y="95"/>
                </a:cxn>
                <a:cxn ang="0">
                  <a:pos x="35" y="75"/>
                </a:cxn>
                <a:cxn ang="0">
                  <a:pos x="54" y="86"/>
                </a:cxn>
                <a:cxn ang="0">
                  <a:pos x="54" y="95"/>
                </a:cxn>
                <a:cxn ang="0">
                  <a:pos x="8" y="126"/>
                </a:cxn>
                <a:cxn ang="0">
                  <a:pos x="49" y="142"/>
                </a:cxn>
                <a:cxn ang="0">
                  <a:pos x="43" y="159"/>
                </a:cxn>
                <a:cxn ang="0">
                  <a:pos x="35" y="175"/>
                </a:cxn>
                <a:cxn ang="0">
                  <a:pos x="6" y="199"/>
                </a:cxn>
                <a:cxn ang="0">
                  <a:pos x="16" y="215"/>
                </a:cxn>
                <a:cxn ang="0">
                  <a:pos x="35" y="200"/>
                </a:cxn>
                <a:cxn ang="0">
                  <a:pos x="51" y="184"/>
                </a:cxn>
                <a:cxn ang="0">
                  <a:pos x="62" y="164"/>
                </a:cxn>
                <a:cxn ang="0">
                  <a:pos x="68" y="142"/>
                </a:cxn>
                <a:cxn ang="0">
                  <a:pos x="100" y="191"/>
                </a:cxn>
                <a:cxn ang="0">
                  <a:pos x="100" y="200"/>
                </a:cxn>
                <a:cxn ang="0">
                  <a:pos x="108" y="210"/>
                </a:cxn>
                <a:cxn ang="0">
                  <a:pos x="122" y="213"/>
                </a:cxn>
                <a:cxn ang="0">
                  <a:pos x="136" y="213"/>
                </a:cxn>
                <a:cxn ang="0">
                  <a:pos x="149" y="213"/>
                </a:cxn>
                <a:cxn ang="0">
                  <a:pos x="160" y="211"/>
                </a:cxn>
                <a:cxn ang="0">
                  <a:pos x="166" y="207"/>
                </a:cxn>
                <a:cxn ang="0">
                  <a:pos x="171" y="191"/>
                </a:cxn>
                <a:cxn ang="0">
                  <a:pos x="155" y="165"/>
                </a:cxn>
                <a:cxn ang="0">
                  <a:pos x="87" y="24"/>
                </a:cxn>
                <a:cxn ang="0">
                  <a:pos x="97" y="35"/>
                </a:cxn>
                <a:cxn ang="0">
                  <a:pos x="133" y="70"/>
                </a:cxn>
                <a:cxn ang="0">
                  <a:pos x="41" y="70"/>
                </a:cxn>
                <a:cxn ang="0">
                  <a:pos x="87" y="24"/>
                </a:cxn>
                <a:cxn ang="0">
                  <a:pos x="71" y="126"/>
                </a:cxn>
                <a:cxn ang="0">
                  <a:pos x="73" y="97"/>
                </a:cxn>
                <a:cxn ang="0">
                  <a:pos x="100" y="86"/>
                </a:cxn>
                <a:cxn ang="0">
                  <a:pos x="71" y="126"/>
                </a:cxn>
              </a:cxnLst>
              <a:rect l="0" t="0" r="r" b="b"/>
              <a:pathLst>
                <a:path w="176" h="215">
                  <a:moveTo>
                    <a:pt x="155" y="184"/>
                  </a:moveTo>
                  <a:lnTo>
                    <a:pt x="155" y="184"/>
                  </a:lnTo>
                  <a:lnTo>
                    <a:pt x="154" y="189"/>
                  </a:lnTo>
                  <a:lnTo>
                    <a:pt x="152" y="192"/>
                  </a:lnTo>
                  <a:lnTo>
                    <a:pt x="151" y="196"/>
                  </a:lnTo>
                  <a:lnTo>
                    <a:pt x="146" y="196"/>
                  </a:lnTo>
                  <a:lnTo>
                    <a:pt x="146" y="196"/>
                  </a:lnTo>
                  <a:lnTo>
                    <a:pt x="136" y="196"/>
                  </a:lnTo>
                  <a:lnTo>
                    <a:pt x="136" y="196"/>
                  </a:lnTo>
                  <a:lnTo>
                    <a:pt x="127" y="196"/>
                  </a:lnTo>
                  <a:lnTo>
                    <a:pt x="127" y="196"/>
                  </a:lnTo>
                  <a:lnTo>
                    <a:pt x="122" y="196"/>
                  </a:lnTo>
                  <a:lnTo>
                    <a:pt x="120" y="192"/>
                  </a:lnTo>
                  <a:lnTo>
                    <a:pt x="119" y="189"/>
                  </a:lnTo>
                  <a:lnTo>
                    <a:pt x="117" y="184"/>
                  </a:lnTo>
                  <a:lnTo>
                    <a:pt x="117" y="142"/>
                  </a:lnTo>
                  <a:lnTo>
                    <a:pt x="166" y="142"/>
                  </a:lnTo>
                  <a:lnTo>
                    <a:pt x="166" y="126"/>
                  </a:lnTo>
                  <a:lnTo>
                    <a:pt x="117" y="126"/>
                  </a:lnTo>
                  <a:lnTo>
                    <a:pt x="117" y="86"/>
                  </a:lnTo>
                  <a:lnTo>
                    <a:pt x="139" y="86"/>
                  </a:lnTo>
                  <a:lnTo>
                    <a:pt x="139" y="75"/>
                  </a:lnTo>
                  <a:lnTo>
                    <a:pt x="139" y="75"/>
                  </a:lnTo>
                  <a:lnTo>
                    <a:pt x="166" y="95"/>
                  </a:lnTo>
                  <a:lnTo>
                    <a:pt x="176" y="78"/>
                  </a:lnTo>
                  <a:lnTo>
                    <a:pt x="176" y="78"/>
                  </a:lnTo>
                  <a:lnTo>
                    <a:pt x="159" y="68"/>
                  </a:lnTo>
                  <a:lnTo>
                    <a:pt x="144" y="56"/>
                  </a:lnTo>
                  <a:lnTo>
                    <a:pt x="144" y="56"/>
                  </a:lnTo>
                  <a:lnTo>
                    <a:pt x="165" y="34"/>
                  </a:lnTo>
                  <a:lnTo>
                    <a:pt x="152" y="22"/>
                  </a:lnTo>
                  <a:lnTo>
                    <a:pt x="152" y="22"/>
                  </a:lnTo>
                  <a:lnTo>
                    <a:pt x="132" y="45"/>
                  </a:lnTo>
                  <a:lnTo>
                    <a:pt x="132" y="45"/>
                  </a:lnTo>
                  <a:lnTo>
                    <a:pt x="119" y="34"/>
                  </a:lnTo>
                  <a:lnTo>
                    <a:pt x="119" y="34"/>
                  </a:lnTo>
                  <a:lnTo>
                    <a:pt x="139" y="11"/>
                  </a:lnTo>
                  <a:lnTo>
                    <a:pt x="127" y="0"/>
                  </a:lnTo>
                  <a:lnTo>
                    <a:pt x="127" y="0"/>
                  </a:lnTo>
                  <a:lnTo>
                    <a:pt x="108" y="22"/>
                  </a:lnTo>
                  <a:lnTo>
                    <a:pt x="108" y="22"/>
                  </a:lnTo>
                  <a:lnTo>
                    <a:pt x="98" y="11"/>
                  </a:lnTo>
                  <a:lnTo>
                    <a:pt x="98" y="11"/>
                  </a:lnTo>
                  <a:lnTo>
                    <a:pt x="95" y="7"/>
                  </a:lnTo>
                  <a:lnTo>
                    <a:pt x="90" y="3"/>
                  </a:lnTo>
                  <a:lnTo>
                    <a:pt x="85" y="3"/>
                  </a:lnTo>
                  <a:lnTo>
                    <a:pt x="79" y="2"/>
                  </a:lnTo>
                  <a:lnTo>
                    <a:pt x="32" y="2"/>
                  </a:lnTo>
                  <a:lnTo>
                    <a:pt x="32" y="18"/>
                  </a:lnTo>
                  <a:lnTo>
                    <a:pt x="70" y="18"/>
                  </a:lnTo>
                  <a:lnTo>
                    <a:pt x="70" y="18"/>
                  </a:lnTo>
                  <a:lnTo>
                    <a:pt x="57" y="32"/>
                  </a:lnTo>
                  <a:lnTo>
                    <a:pt x="43" y="46"/>
                  </a:lnTo>
                  <a:lnTo>
                    <a:pt x="43" y="46"/>
                  </a:lnTo>
                  <a:lnTo>
                    <a:pt x="24" y="22"/>
                  </a:lnTo>
                  <a:lnTo>
                    <a:pt x="11" y="34"/>
                  </a:lnTo>
                  <a:lnTo>
                    <a:pt x="11" y="34"/>
                  </a:lnTo>
                  <a:lnTo>
                    <a:pt x="30" y="57"/>
                  </a:lnTo>
                  <a:lnTo>
                    <a:pt x="30" y="57"/>
                  </a:lnTo>
                  <a:lnTo>
                    <a:pt x="14" y="68"/>
                  </a:lnTo>
                  <a:lnTo>
                    <a:pt x="0" y="78"/>
                  </a:lnTo>
                  <a:lnTo>
                    <a:pt x="8" y="95"/>
                  </a:lnTo>
                  <a:lnTo>
                    <a:pt x="8" y="95"/>
                  </a:lnTo>
                  <a:lnTo>
                    <a:pt x="35" y="75"/>
                  </a:lnTo>
                  <a:lnTo>
                    <a:pt x="35" y="86"/>
                  </a:lnTo>
                  <a:lnTo>
                    <a:pt x="54" y="86"/>
                  </a:lnTo>
                  <a:lnTo>
                    <a:pt x="54" y="95"/>
                  </a:lnTo>
                  <a:lnTo>
                    <a:pt x="54" y="95"/>
                  </a:lnTo>
                  <a:lnTo>
                    <a:pt x="52" y="126"/>
                  </a:lnTo>
                  <a:lnTo>
                    <a:pt x="8" y="126"/>
                  </a:lnTo>
                  <a:lnTo>
                    <a:pt x="8" y="142"/>
                  </a:lnTo>
                  <a:lnTo>
                    <a:pt x="49" y="142"/>
                  </a:lnTo>
                  <a:lnTo>
                    <a:pt x="49" y="142"/>
                  </a:lnTo>
                  <a:lnTo>
                    <a:pt x="43" y="159"/>
                  </a:lnTo>
                  <a:lnTo>
                    <a:pt x="39" y="167"/>
                  </a:lnTo>
                  <a:lnTo>
                    <a:pt x="35" y="175"/>
                  </a:lnTo>
                  <a:lnTo>
                    <a:pt x="22" y="188"/>
                  </a:lnTo>
                  <a:lnTo>
                    <a:pt x="6" y="199"/>
                  </a:lnTo>
                  <a:lnTo>
                    <a:pt x="16" y="215"/>
                  </a:lnTo>
                  <a:lnTo>
                    <a:pt x="16" y="215"/>
                  </a:lnTo>
                  <a:lnTo>
                    <a:pt x="25" y="208"/>
                  </a:lnTo>
                  <a:lnTo>
                    <a:pt x="35" y="200"/>
                  </a:lnTo>
                  <a:lnTo>
                    <a:pt x="43" y="192"/>
                  </a:lnTo>
                  <a:lnTo>
                    <a:pt x="51" y="184"/>
                  </a:lnTo>
                  <a:lnTo>
                    <a:pt x="57" y="175"/>
                  </a:lnTo>
                  <a:lnTo>
                    <a:pt x="62" y="164"/>
                  </a:lnTo>
                  <a:lnTo>
                    <a:pt x="65" y="154"/>
                  </a:lnTo>
                  <a:lnTo>
                    <a:pt x="68" y="142"/>
                  </a:lnTo>
                  <a:lnTo>
                    <a:pt x="100" y="142"/>
                  </a:lnTo>
                  <a:lnTo>
                    <a:pt x="100" y="191"/>
                  </a:lnTo>
                  <a:lnTo>
                    <a:pt x="100" y="191"/>
                  </a:lnTo>
                  <a:lnTo>
                    <a:pt x="100" y="200"/>
                  </a:lnTo>
                  <a:lnTo>
                    <a:pt x="105" y="207"/>
                  </a:lnTo>
                  <a:lnTo>
                    <a:pt x="108" y="210"/>
                  </a:lnTo>
                  <a:lnTo>
                    <a:pt x="111" y="211"/>
                  </a:lnTo>
                  <a:lnTo>
                    <a:pt x="122" y="213"/>
                  </a:lnTo>
                  <a:lnTo>
                    <a:pt x="122" y="213"/>
                  </a:lnTo>
                  <a:lnTo>
                    <a:pt x="136" y="213"/>
                  </a:lnTo>
                  <a:lnTo>
                    <a:pt x="136" y="213"/>
                  </a:lnTo>
                  <a:lnTo>
                    <a:pt x="149" y="213"/>
                  </a:lnTo>
                  <a:lnTo>
                    <a:pt x="149" y="213"/>
                  </a:lnTo>
                  <a:lnTo>
                    <a:pt x="160" y="211"/>
                  </a:lnTo>
                  <a:lnTo>
                    <a:pt x="163" y="210"/>
                  </a:lnTo>
                  <a:lnTo>
                    <a:pt x="166" y="207"/>
                  </a:lnTo>
                  <a:lnTo>
                    <a:pt x="171" y="200"/>
                  </a:lnTo>
                  <a:lnTo>
                    <a:pt x="171" y="191"/>
                  </a:lnTo>
                  <a:lnTo>
                    <a:pt x="171" y="165"/>
                  </a:lnTo>
                  <a:lnTo>
                    <a:pt x="155" y="165"/>
                  </a:lnTo>
                  <a:lnTo>
                    <a:pt x="155" y="184"/>
                  </a:lnTo>
                  <a:close/>
                  <a:moveTo>
                    <a:pt x="87" y="24"/>
                  </a:moveTo>
                  <a:lnTo>
                    <a:pt x="87" y="24"/>
                  </a:lnTo>
                  <a:lnTo>
                    <a:pt x="97" y="35"/>
                  </a:lnTo>
                  <a:lnTo>
                    <a:pt x="108" y="48"/>
                  </a:lnTo>
                  <a:lnTo>
                    <a:pt x="133" y="70"/>
                  </a:lnTo>
                  <a:lnTo>
                    <a:pt x="41" y="70"/>
                  </a:lnTo>
                  <a:lnTo>
                    <a:pt x="41" y="70"/>
                  </a:lnTo>
                  <a:lnTo>
                    <a:pt x="66" y="48"/>
                  </a:lnTo>
                  <a:lnTo>
                    <a:pt x="87" y="24"/>
                  </a:lnTo>
                  <a:lnTo>
                    <a:pt x="87" y="24"/>
                  </a:lnTo>
                  <a:close/>
                  <a:moveTo>
                    <a:pt x="71" y="126"/>
                  </a:moveTo>
                  <a:lnTo>
                    <a:pt x="71" y="126"/>
                  </a:lnTo>
                  <a:lnTo>
                    <a:pt x="73" y="97"/>
                  </a:lnTo>
                  <a:lnTo>
                    <a:pt x="73" y="86"/>
                  </a:lnTo>
                  <a:lnTo>
                    <a:pt x="100" y="86"/>
                  </a:lnTo>
                  <a:lnTo>
                    <a:pt x="100" y="126"/>
                  </a:lnTo>
                  <a:lnTo>
                    <a:pt x="71" y="126"/>
                  </a:lnTo>
                  <a:close/>
                </a:path>
              </a:pathLst>
            </a:custGeom>
            <a:solidFill>
              <a:srgbClr val="FFFFFF"/>
            </a:solidFill>
            <a:ln w="9525">
              <a:noFill/>
              <a:round/>
              <a:headEnd/>
              <a:tailEnd/>
            </a:ln>
          </p:spPr>
          <p:txBody>
            <a:bodyPr/>
            <a:lstStyle/>
            <a:p>
              <a:pPr>
                <a:defRPr/>
              </a:pPr>
              <a:endParaRPr lang="ja-JP" altLang="en-US" sz="1800" dirty="0">
                <a:solidFill>
                  <a:prstClr val="black"/>
                </a:solidFill>
              </a:endParaRPr>
            </a:p>
          </p:txBody>
        </p:sp>
        <p:sp>
          <p:nvSpPr>
            <p:cNvPr id="43" name="Freeform 299"/>
            <p:cNvSpPr>
              <a:spLocks noChangeAspect="1" noEditPoints="1"/>
            </p:cNvSpPr>
            <p:nvPr/>
          </p:nvSpPr>
          <p:spPr bwMode="auto">
            <a:xfrm>
              <a:off x="2889333" y="6134431"/>
              <a:ext cx="198828" cy="198799"/>
            </a:xfrm>
            <a:custGeom>
              <a:avLst/>
              <a:gdLst/>
              <a:ahLst/>
              <a:cxnLst>
                <a:cxn ang="0">
                  <a:pos x="65" y="39"/>
                </a:cxn>
                <a:cxn ang="0">
                  <a:pos x="19" y="39"/>
                </a:cxn>
                <a:cxn ang="0">
                  <a:pos x="19" y="39"/>
                </a:cxn>
                <a:cxn ang="0">
                  <a:pos x="21" y="44"/>
                </a:cxn>
                <a:cxn ang="0">
                  <a:pos x="24" y="47"/>
                </a:cxn>
                <a:cxn ang="0">
                  <a:pos x="29" y="50"/>
                </a:cxn>
                <a:cxn ang="0">
                  <a:pos x="35" y="52"/>
                </a:cxn>
                <a:cxn ang="0">
                  <a:pos x="35" y="52"/>
                </a:cxn>
                <a:cxn ang="0">
                  <a:pos x="40" y="50"/>
                </a:cxn>
                <a:cxn ang="0">
                  <a:pos x="43" y="49"/>
                </a:cxn>
                <a:cxn ang="0">
                  <a:pos x="49" y="44"/>
                </a:cxn>
                <a:cxn ang="0">
                  <a:pos x="62" y="55"/>
                </a:cxn>
                <a:cxn ang="0">
                  <a:pos x="62" y="55"/>
                </a:cxn>
                <a:cxn ang="0">
                  <a:pos x="56" y="60"/>
                </a:cxn>
                <a:cxn ang="0">
                  <a:pos x="49" y="63"/>
                </a:cxn>
                <a:cxn ang="0">
                  <a:pos x="43" y="66"/>
                </a:cxn>
                <a:cxn ang="0">
                  <a:pos x="35" y="66"/>
                </a:cxn>
                <a:cxn ang="0">
                  <a:pos x="35" y="66"/>
                </a:cxn>
                <a:cxn ang="0">
                  <a:pos x="27" y="66"/>
                </a:cxn>
                <a:cxn ang="0">
                  <a:pos x="21" y="65"/>
                </a:cxn>
                <a:cxn ang="0">
                  <a:pos x="14" y="61"/>
                </a:cxn>
                <a:cxn ang="0">
                  <a:pos x="10" y="57"/>
                </a:cxn>
                <a:cxn ang="0">
                  <a:pos x="5" y="52"/>
                </a:cxn>
                <a:cxn ang="0">
                  <a:pos x="2" y="47"/>
                </a:cxn>
                <a:cxn ang="0">
                  <a:pos x="0" y="41"/>
                </a:cxn>
                <a:cxn ang="0">
                  <a:pos x="0" y="33"/>
                </a:cxn>
                <a:cxn ang="0">
                  <a:pos x="0" y="33"/>
                </a:cxn>
                <a:cxn ang="0">
                  <a:pos x="0" y="27"/>
                </a:cxn>
                <a:cxn ang="0">
                  <a:pos x="2" y="20"/>
                </a:cxn>
                <a:cxn ang="0">
                  <a:pos x="5" y="14"/>
                </a:cxn>
                <a:cxn ang="0">
                  <a:pos x="8" y="9"/>
                </a:cxn>
                <a:cxn ang="0">
                  <a:pos x="13" y="4"/>
                </a:cxn>
                <a:cxn ang="0">
                  <a:pos x="19" y="1"/>
                </a:cxn>
                <a:cxn ang="0">
                  <a:pos x="26" y="0"/>
                </a:cxn>
                <a:cxn ang="0">
                  <a:pos x="32" y="0"/>
                </a:cxn>
                <a:cxn ang="0">
                  <a:pos x="32" y="0"/>
                </a:cxn>
                <a:cxn ang="0">
                  <a:pos x="40" y="0"/>
                </a:cxn>
                <a:cxn ang="0">
                  <a:pos x="48" y="1"/>
                </a:cxn>
                <a:cxn ang="0">
                  <a:pos x="53" y="6"/>
                </a:cxn>
                <a:cxn ang="0">
                  <a:pos x="57" y="11"/>
                </a:cxn>
                <a:cxn ang="0">
                  <a:pos x="62" y="15"/>
                </a:cxn>
                <a:cxn ang="0">
                  <a:pos x="64" y="23"/>
                </a:cxn>
                <a:cxn ang="0">
                  <a:pos x="65" y="30"/>
                </a:cxn>
                <a:cxn ang="0">
                  <a:pos x="65" y="39"/>
                </a:cxn>
                <a:cxn ang="0">
                  <a:pos x="65" y="39"/>
                </a:cxn>
                <a:cxn ang="0">
                  <a:pos x="46" y="25"/>
                </a:cxn>
                <a:cxn ang="0">
                  <a:pos x="46" y="25"/>
                </a:cxn>
                <a:cxn ang="0">
                  <a:pos x="45" y="20"/>
                </a:cxn>
                <a:cxn ang="0">
                  <a:pos x="41" y="17"/>
                </a:cxn>
                <a:cxn ang="0">
                  <a:pos x="38" y="14"/>
                </a:cxn>
                <a:cxn ang="0">
                  <a:pos x="34" y="14"/>
                </a:cxn>
                <a:cxn ang="0">
                  <a:pos x="34" y="14"/>
                </a:cxn>
                <a:cxn ang="0">
                  <a:pos x="27" y="14"/>
                </a:cxn>
                <a:cxn ang="0">
                  <a:pos x="24" y="17"/>
                </a:cxn>
                <a:cxn ang="0">
                  <a:pos x="21" y="20"/>
                </a:cxn>
                <a:cxn ang="0">
                  <a:pos x="19" y="25"/>
                </a:cxn>
                <a:cxn ang="0">
                  <a:pos x="46" y="25"/>
                </a:cxn>
              </a:cxnLst>
              <a:rect l="0" t="0" r="r" b="b"/>
              <a:pathLst>
                <a:path w="65" h="66">
                  <a:moveTo>
                    <a:pt x="65" y="39"/>
                  </a:moveTo>
                  <a:lnTo>
                    <a:pt x="19" y="39"/>
                  </a:lnTo>
                  <a:lnTo>
                    <a:pt x="19" y="39"/>
                  </a:lnTo>
                  <a:lnTo>
                    <a:pt x="21" y="44"/>
                  </a:lnTo>
                  <a:lnTo>
                    <a:pt x="24" y="47"/>
                  </a:lnTo>
                  <a:lnTo>
                    <a:pt x="29" y="50"/>
                  </a:lnTo>
                  <a:lnTo>
                    <a:pt x="35" y="52"/>
                  </a:lnTo>
                  <a:lnTo>
                    <a:pt x="35" y="52"/>
                  </a:lnTo>
                  <a:lnTo>
                    <a:pt x="40" y="50"/>
                  </a:lnTo>
                  <a:lnTo>
                    <a:pt x="43" y="49"/>
                  </a:lnTo>
                  <a:lnTo>
                    <a:pt x="49" y="44"/>
                  </a:lnTo>
                  <a:lnTo>
                    <a:pt x="62" y="55"/>
                  </a:lnTo>
                  <a:lnTo>
                    <a:pt x="62" y="55"/>
                  </a:lnTo>
                  <a:lnTo>
                    <a:pt x="56" y="60"/>
                  </a:lnTo>
                  <a:lnTo>
                    <a:pt x="49" y="63"/>
                  </a:lnTo>
                  <a:lnTo>
                    <a:pt x="43" y="66"/>
                  </a:lnTo>
                  <a:lnTo>
                    <a:pt x="35" y="66"/>
                  </a:lnTo>
                  <a:lnTo>
                    <a:pt x="35" y="66"/>
                  </a:lnTo>
                  <a:lnTo>
                    <a:pt x="27" y="66"/>
                  </a:lnTo>
                  <a:lnTo>
                    <a:pt x="21" y="65"/>
                  </a:lnTo>
                  <a:lnTo>
                    <a:pt x="14" y="61"/>
                  </a:lnTo>
                  <a:lnTo>
                    <a:pt x="10" y="57"/>
                  </a:lnTo>
                  <a:lnTo>
                    <a:pt x="5" y="52"/>
                  </a:lnTo>
                  <a:lnTo>
                    <a:pt x="2" y="47"/>
                  </a:lnTo>
                  <a:lnTo>
                    <a:pt x="0" y="41"/>
                  </a:lnTo>
                  <a:lnTo>
                    <a:pt x="0" y="33"/>
                  </a:lnTo>
                  <a:lnTo>
                    <a:pt x="0" y="33"/>
                  </a:lnTo>
                  <a:lnTo>
                    <a:pt x="0" y="27"/>
                  </a:lnTo>
                  <a:lnTo>
                    <a:pt x="2" y="20"/>
                  </a:lnTo>
                  <a:lnTo>
                    <a:pt x="5" y="14"/>
                  </a:lnTo>
                  <a:lnTo>
                    <a:pt x="8" y="9"/>
                  </a:lnTo>
                  <a:lnTo>
                    <a:pt x="13" y="4"/>
                  </a:lnTo>
                  <a:lnTo>
                    <a:pt x="19" y="1"/>
                  </a:lnTo>
                  <a:lnTo>
                    <a:pt x="26" y="0"/>
                  </a:lnTo>
                  <a:lnTo>
                    <a:pt x="32" y="0"/>
                  </a:lnTo>
                  <a:lnTo>
                    <a:pt x="32" y="0"/>
                  </a:lnTo>
                  <a:lnTo>
                    <a:pt x="40" y="0"/>
                  </a:lnTo>
                  <a:lnTo>
                    <a:pt x="48" y="1"/>
                  </a:lnTo>
                  <a:lnTo>
                    <a:pt x="53" y="6"/>
                  </a:lnTo>
                  <a:lnTo>
                    <a:pt x="57" y="11"/>
                  </a:lnTo>
                  <a:lnTo>
                    <a:pt x="62" y="15"/>
                  </a:lnTo>
                  <a:lnTo>
                    <a:pt x="64" y="23"/>
                  </a:lnTo>
                  <a:lnTo>
                    <a:pt x="65" y="30"/>
                  </a:lnTo>
                  <a:lnTo>
                    <a:pt x="65" y="39"/>
                  </a:lnTo>
                  <a:lnTo>
                    <a:pt x="65" y="39"/>
                  </a:lnTo>
                  <a:close/>
                  <a:moveTo>
                    <a:pt x="46" y="25"/>
                  </a:moveTo>
                  <a:lnTo>
                    <a:pt x="46" y="25"/>
                  </a:lnTo>
                  <a:lnTo>
                    <a:pt x="45" y="20"/>
                  </a:lnTo>
                  <a:lnTo>
                    <a:pt x="41" y="17"/>
                  </a:lnTo>
                  <a:lnTo>
                    <a:pt x="38" y="14"/>
                  </a:lnTo>
                  <a:lnTo>
                    <a:pt x="34" y="14"/>
                  </a:lnTo>
                  <a:lnTo>
                    <a:pt x="34" y="14"/>
                  </a:lnTo>
                  <a:lnTo>
                    <a:pt x="27" y="14"/>
                  </a:lnTo>
                  <a:lnTo>
                    <a:pt x="24" y="17"/>
                  </a:lnTo>
                  <a:lnTo>
                    <a:pt x="21" y="20"/>
                  </a:lnTo>
                  <a:lnTo>
                    <a:pt x="19" y="25"/>
                  </a:lnTo>
                  <a:lnTo>
                    <a:pt x="46" y="25"/>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44" name="Freeform 300"/>
            <p:cNvSpPr>
              <a:spLocks noChangeAspect="1"/>
            </p:cNvSpPr>
            <p:nvPr/>
          </p:nvSpPr>
          <p:spPr bwMode="auto">
            <a:xfrm>
              <a:off x="2696530" y="6134431"/>
              <a:ext cx="132552" cy="180726"/>
            </a:xfrm>
            <a:custGeom>
              <a:avLst/>
              <a:gdLst/>
              <a:ahLst/>
              <a:cxnLst>
                <a:cxn ang="0">
                  <a:pos x="0" y="1"/>
                </a:cxn>
                <a:cxn ang="0">
                  <a:pos x="20" y="1"/>
                </a:cxn>
                <a:cxn ang="0">
                  <a:pos x="20" y="11"/>
                </a:cxn>
                <a:cxn ang="0">
                  <a:pos x="20" y="11"/>
                </a:cxn>
                <a:cxn ang="0">
                  <a:pos x="20" y="11"/>
                </a:cxn>
                <a:cxn ang="0">
                  <a:pos x="24" y="6"/>
                </a:cxn>
                <a:cxn ang="0">
                  <a:pos x="28" y="3"/>
                </a:cxn>
                <a:cxn ang="0">
                  <a:pos x="33" y="0"/>
                </a:cxn>
                <a:cxn ang="0">
                  <a:pos x="39" y="0"/>
                </a:cxn>
                <a:cxn ang="0">
                  <a:pos x="39" y="0"/>
                </a:cxn>
                <a:cxn ang="0">
                  <a:pos x="46" y="0"/>
                </a:cxn>
                <a:cxn ang="0">
                  <a:pos x="46" y="19"/>
                </a:cxn>
                <a:cxn ang="0">
                  <a:pos x="46" y="19"/>
                </a:cxn>
                <a:cxn ang="0">
                  <a:pos x="36" y="17"/>
                </a:cxn>
                <a:cxn ang="0">
                  <a:pos x="36" y="17"/>
                </a:cxn>
                <a:cxn ang="0">
                  <a:pos x="30" y="17"/>
                </a:cxn>
                <a:cxn ang="0">
                  <a:pos x="25" y="20"/>
                </a:cxn>
                <a:cxn ang="0">
                  <a:pos x="22" y="27"/>
                </a:cxn>
                <a:cxn ang="0">
                  <a:pos x="20" y="36"/>
                </a:cxn>
                <a:cxn ang="0">
                  <a:pos x="20" y="65"/>
                </a:cxn>
                <a:cxn ang="0">
                  <a:pos x="0" y="65"/>
                </a:cxn>
                <a:cxn ang="0">
                  <a:pos x="0" y="1"/>
                </a:cxn>
              </a:cxnLst>
              <a:rect l="0" t="0" r="r" b="b"/>
              <a:pathLst>
                <a:path w="46" h="65">
                  <a:moveTo>
                    <a:pt x="0" y="1"/>
                  </a:moveTo>
                  <a:lnTo>
                    <a:pt x="20" y="1"/>
                  </a:lnTo>
                  <a:lnTo>
                    <a:pt x="20" y="11"/>
                  </a:lnTo>
                  <a:lnTo>
                    <a:pt x="20" y="11"/>
                  </a:lnTo>
                  <a:lnTo>
                    <a:pt x="20" y="11"/>
                  </a:lnTo>
                  <a:lnTo>
                    <a:pt x="24" y="6"/>
                  </a:lnTo>
                  <a:lnTo>
                    <a:pt x="28" y="3"/>
                  </a:lnTo>
                  <a:lnTo>
                    <a:pt x="33" y="0"/>
                  </a:lnTo>
                  <a:lnTo>
                    <a:pt x="39" y="0"/>
                  </a:lnTo>
                  <a:lnTo>
                    <a:pt x="39" y="0"/>
                  </a:lnTo>
                  <a:lnTo>
                    <a:pt x="46" y="0"/>
                  </a:lnTo>
                  <a:lnTo>
                    <a:pt x="46" y="19"/>
                  </a:lnTo>
                  <a:lnTo>
                    <a:pt x="46" y="19"/>
                  </a:lnTo>
                  <a:lnTo>
                    <a:pt x="36" y="17"/>
                  </a:lnTo>
                  <a:lnTo>
                    <a:pt x="36" y="17"/>
                  </a:lnTo>
                  <a:lnTo>
                    <a:pt x="30" y="17"/>
                  </a:lnTo>
                  <a:lnTo>
                    <a:pt x="25" y="20"/>
                  </a:lnTo>
                  <a:lnTo>
                    <a:pt x="22" y="27"/>
                  </a:lnTo>
                  <a:lnTo>
                    <a:pt x="20" y="36"/>
                  </a:lnTo>
                  <a:lnTo>
                    <a:pt x="20" y="65"/>
                  </a:lnTo>
                  <a:lnTo>
                    <a:pt x="0" y="65"/>
                  </a:lnTo>
                  <a:lnTo>
                    <a:pt x="0" y="1"/>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45" name="Freeform 301"/>
            <p:cNvSpPr>
              <a:spLocks noChangeAspect="1"/>
            </p:cNvSpPr>
            <p:nvPr/>
          </p:nvSpPr>
          <p:spPr bwMode="auto">
            <a:xfrm>
              <a:off x="7010487" y="6266963"/>
              <a:ext cx="66276" cy="72290"/>
            </a:xfrm>
            <a:custGeom>
              <a:avLst/>
              <a:gdLst/>
              <a:ahLst/>
              <a:cxnLst>
                <a:cxn ang="0">
                  <a:pos x="13" y="0"/>
                </a:cxn>
                <a:cxn ang="0">
                  <a:pos x="13" y="0"/>
                </a:cxn>
                <a:cxn ang="0">
                  <a:pos x="16" y="2"/>
                </a:cxn>
                <a:cxn ang="0">
                  <a:pos x="21" y="3"/>
                </a:cxn>
                <a:cxn ang="0">
                  <a:pos x="22" y="8"/>
                </a:cxn>
                <a:cxn ang="0">
                  <a:pos x="24" y="11"/>
                </a:cxn>
                <a:cxn ang="0">
                  <a:pos x="24" y="11"/>
                </a:cxn>
                <a:cxn ang="0">
                  <a:pos x="22" y="16"/>
                </a:cxn>
                <a:cxn ang="0">
                  <a:pos x="21" y="19"/>
                </a:cxn>
                <a:cxn ang="0">
                  <a:pos x="16" y="22"/>
                </a:cxn>
                <a:cxn ang="0">
                  <a:pos x="13" y="24"/>
                </a:cxn>
                <a:cxn ang="0">
                  <a:pos x="13" y="24"/>
                </a:cxn>
                <a:cxn ang="0">
                  <a:pos x="8" y="22"/>
                </a:cxn>
                <a:cxn ang="0">
                  <a:pos x="3" y="21"/>
                </a:cxn>
                <a:cxn ang="0">
                  <a:pos x="2" y="16"/>
                </a:cxn>
                <a:cxn ang="0">
                  <a:pos x="0" y="13"/>
                </a:cxn>
                <a:cxn ang="0">
                  <a:pos x="0" y="13"/>
                </a:cxn>
                <a:cxn ang="0">
                  <a:pos x="2" y="8"/>
                </a:cxn>
                <a:cxn ang="0">
                  <a:pos x="3" y="3"/>
                </a:cxn>
                <a:cxn ang="0">
                  <a:pos x="8" y="2"/>
                </a:cxn>
                <a:cxn ang="0">
                  <a:pos x="13" y="0"/>
                </a:cxn>
                <a:cxn ang="0">
                  <a:pos x="13" y="0"/>
                </a:cxn>
              </a:cxnLst>
              <a:rect l="0" t="0" r="r" b="b"/>
              <a:pathLst>
                <a:path w="24" h="24">
                  <a:moveTo>
                    <a:pt x="13" y="0"/>
                  </a:moveTo>
                  <a:lnTo>
                    <a:pt x="13" y="0"/>
                  </a:lnTo>
                  <a:lnTo>
                    <a:pt x="16" y="2"/>
                  </a:lnTo>
                  <a:lnTo>
                    <a:pt x="21" y="3"/>
                  </a:lnTo>
                  <a:lnTo>
                    <a:pt x="22" y="8"/>
                  </a:lnTo>
                  <a:lnTo>
                    <a:pt x="24" y="11"/>
                  </a:lnTo>
                  <a:lnTo>
                    <a:pt x="24" y="11"/>
                  </a:lnTo>
                  <a:lnTo>
                    <a:pt x="22" y="16"/>
                  </a:lnTo>
                  <a:lnTo>
                    <a:pt x="21" y="19"/>
                  </a:lnTo>
                  <a:lnTo>
                    <a:pt x="16" y="22"/>
                  </a:lnTo>
                  <a:lnTo>
                    <a:pt x="13" y="24"/>
                  </a:lnTo>
                  <a:lnTo>
                    <a:pt x="13" y="24"/>
                  </a:lnTo>
                  <a:lnTo>
                    <a:pt x="8" y="22"/>
                  </a:lnTo>
                  <a:lnTo>
                    <a:pt x="3" y="21"/>
                  </a:lnTo>
                  <a:lnTo>
                    <a:pt x="2" y="16"/>
                  </a:lnTo>
                  <a:lnTo>
                    <a:pt x="0" y="13"/>
                  </a:lnTo>
                  <a:lnTo>
                    <a:pt x="0" y="13"/>
                  </a:lnTo>
                  <a:lnTo>
                    <a:pt x="2" y="8"/>
                  </a:lnTo>
                  <a:lnTo>
                    <a:pt x="3" y="3"/>
                  </a:lnTo>
                  <a:lnTo>
                    <a:pt x="8" y="2"/>
                  </a:lnTo>
                  <a:lnTo>
                    <a:pt x="13" y="0"/>
                  </a:lnTo>
                  <a:lnTo>
                    <a:pt x="13" y="0"/>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46" name="Freeform 302"/>
            <p:cNvSpPr>
              <a:spLocks noChangeAspect="1"/>
            </p:cNvSpPr>
            <p:nvPr/>
          </p:nvSpPr>
          <p:spPr bwMode="auto">
            <a:xfrm>
              <a:off x="6522456" y="6134431"/>
              <a:ext cx="138577" cy="180726"/>
            </a:xfrm>
            <a:custGeom>
              <a:avLst/>
              <a:gdLst/>
              <a:ahLst/>
              <a:cxnLst>
                <a:cxn ang="0">
                  <a:pos x="0" y="1"/>
                </a:cxn>
                <a:cxn ang="0">
                  <a:pos x="21" y="1"/>
                </a:cxn>
                <a:cxn ang="0">
                  <a:pos x="21" y="11"/>
                </a:cxn>
                <a:cxn ang="0">
                  <a:pos x="21" y="11"/>
                </a:cxn>
                <a:cxn ang="0">
                  <a:pos x="21" y="11"/>
                </a:cxn>
                <a:cxn ang="0">
                  <a:pos x="24" y="6"/>
                </a:cxn>
                <a:cxn ang="0">
                  <a:pos x="29" y="3"/>
                </a:cxn>
                <a:cxn ang="0">
                  <a:pos x="34" y="0"/>
                </a:cxn>
                <a:cxn ang="0">
                  <a:pos x="40" y="0"/>
                </a:cxn>
                <a:cxn ang="0">
                  <a:pos x="40" y="0"/>
                </a:cxn>
                <a:cxn ang="0">
                  <a:pos x="46" y="0"/>
                </a:cxn>
                <a:cxn ang="0">
                  <a:pos x="46" y="19"/>
                </a:cxn>
                <a:cxn ang="0">
                  <a:pos x="46" y="19"/>
                </a:cxn>
                <a:cxn ang="0">
                  <a:pos x="38" y="17"/>
                </a:cxn>
                <a:cxn ang="0">
                  <a:pos x="38" y="17"/>
                </a:cxn>
                <a:cxn ang="0">
                  <a:pos x="32" y="17"/>
                </a:cxn>
                <a:cxn ang="0">
                  <a:pos x="26" y="20"/>
                </a:cxn>
                <a:cxn ang="0">
                  <a:pos x="22" y="27"/>
                </a:cxn>
                <a:cxn ang="0">
                  <a:pos x="21" y="36"/>
                </a:cxn>
                <a:cxn ang="0">
                  <a:pos x="21" y="65"/>
                </a:cxn>
                <a:cxn ang="0">
                  <a:pos x="0" y="65"/>
                </a:cxn>
                <a:cxn ang="0">
                  <a:pos x="0" y="1"/>
                </a:cxn>
              </a:cxnLst>
              <a:rect l="0" t="0" r="r" b="b"/>
              <a:pathLst>
                <a:path w="46" h="65">
                  <a:moveTo>
                    <a:pt x="0" y="1"/>
                  </a:moveTo>
                  <a:lnTo>
                    <a:pt x="21" y="1"/>
                  </a:lnTo>
                  <a:lnTo>
                    <a:pt x="21" y="11"/>
                  </a:lnTo>
                  <a:lnTo>
                    <a:pt x="21" y="11"/>
                  </a:lnTo>
                  <a:lnTo>
                    <a:pt x="21" y="11"/>
                  </a:lnTo>
                  <a:lnTo>
                    <a:pt x="24" y="6"/>
                  </a:lnTo>
                  <a:lnTo>
                    <a:pt x="29" y="3"/>
                  </a:lnTo>
                  <a:lnTo>
                    <a:pt x="34" y="0"/>
                  </a:lnTo>
                  <a:lnTo>
                    <a:pt x="40" y="0"/>
                  </a:lnTo>
                  <a:lnTo>
                    <a:pt x="40" y="0"/>
                  </a:lnTo>
                  <a:lnTo>
                    <a:pt x="46" y="0"/>
                  </a:lnTo>
                  <a:lnTo>
                    <a:pt x="46" y="19"/>
                  </a:lnTo>
                  <a:lnTo>
                    <a:pt x="46" y="19"/>
                  </a:lnTo>
                  <a:lnTo>
                    <a:pt x="38" y="17"/>
                  </a:lnTo>
                  <a:lnTo>
                    <a:pt x="38" y="17"/>
                  </a:lnTo>
                  <a:lnTo>
                    <a:pt x="32" y="17"/>
                  </a:lnTo>
                  <a:lnTo>
                    <a:pt x="26" y="20"/>
                  </a:lnTo>
                  <a:lnTo>
                    <a:pt x="22" y="27"/>
                  </a:lnTo>
                  <a:lnTo>
                    <a:pt x="21" y="36"/>
                  </a:lnTo>
                  <a:lnTo>
                    <a:pt x="21" y="65"/>
                  </a:lnTo>
                  <a:lnTo>
                    <a:pt x="0" y="65"/>
                  </a:lnTo>
                  <a:lnTo>
                    <a:pt x="0" y="1"/>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47" name="Freeform 303"/>
            <p:cNvSpPr>
              <a:spLocks noChangeAspect="1" noEditPoints="1"/>
            </p:cNvSpPr>
            <p:nvPr/>
          </p:nvSpPr>
          <p:spPr bwMode="auto">
            <a:xfrm>
              <a:off x="6721283" y="6134431"/>
              <a:ext cx="198828" cy="198799"/>
            </a:xfrm>
            <a:custGeom>
              <a:avLst/>
              <a:gdLst/>
              <a:ahLst/>
              <a:cxnLst>
                <a:cxn ang="0">
                  <a:pos x="66" y="39"/>
                </a:cxn>
                <a:cxn ang="0">
                  <a:pos x="20" y="39"/>
                </a:cxn>
                <a:cxn ang="0">
                  <a:pos x="20" y="39"/>
                </a:cxn>
                <a:cxn ang="0">
                  <a:pos x="22" y="44"/>
                </a:cxn>
                <a:cxn ang="0">
                  <a:pos x="25" y="47"/>
                </a:cxn>
                <a:cxn ang="0">
                  <a:pos x="30" y="50"/>
                </a:cxn>
                <a:cxn ang="0">
                  <a:pos x="35" y="52"/>
                </a:cxn>
                <a:cxn ang="0">
                  <a:pos x="35" y="52"/>
                </a:cxn>
                <a:cxn ang="0">
                  <a:pos x="39" y="50"/>
                </a:cxn>
                <a:cxn ang="0">
                  <a:pos x="44" y="49"/>
                </a:cxn>
                <a:cxn ang="0">
                  <a:pos x="49" y="44"/>
                </a:cxn>
                <a:cxn ang="0">
                  <a:pos x="62" y="55"/>
                </a:cxn>
                <a:cxn ang="0">
                  <a:pos x="62" y="55"/>
                </a:cxn>
                <a:cxn ang="0">
                  <a:pos x="57" y="60"/>
                </a:cxn>
                <a:cxn ang="0">
                  <a:pos x="51" y="63"/>
                </a:cxn>
                <a:cxn ang="0">
                  <a:pos x="43" y="66"/>
                </a:cxn>
                <a:cxn ang="0">
                  <a:pos x="35" y="66"/>
                </a:cxn>
                <a:cxn ang="0">
                  <a:pos x="35" y="66"/>
                </a:cxn>
                <a:cxn ang="0">
                  <a:pos x="28" y="66"/>
                </a:cxn>
                <a:cxn ang="0">
                  <a:pos x="20" y="65"/>
                </a:cxn>
                <a:cxn ang="0">
                  <a:pos x="16" y="61"/>
                </a:cxn>
                <a:cxn ang="0">
                  <a:pos x="9" y="57"/>
                </a:cxn>
                <a:cxn ang="0">
                  <a:pos x="6" y="52"/>
                </a:cxn>
                <a:cxn ang="0">
                  <a:pos x="3" y="47"/>
                </a:cxn>
                <a:cxn ang="0">
                  <a:pos x="0" y="41"/>
                </a:cxn>
                <a:cxn ang="0">
                  <a:pos x="0" y="33"/>
                </a:cxn>
                <a:cxn ang="0">
                  <a:pos x="0" y="33"/>
                </a:cxn>
                <a:cxn ang="0">
                  <a:pos x="0" y="27"/>
                </a:cxn>
                <a:cxn ang="0">
                  <a:pos x="1" y="20"/>
                </a:cxn>
                <a:cxn ang="0">
                  <a:pos x="5" y="14"/>
                </a:cxn>
                <a:cxn ang="0">
                  <a:pos x="9" y="9"/>
                </a:cxn>
                <a:cxn ang="0">
                  <a:pos x="14" y="4"/>
                </a:cxn>
                <a:cxn ang="0">
                  <a:pos x="19" y="1"/>
                </a:cxn>
                <a:cxn ang="0">
                  <a:pos x="25" y="0"/>
                </a:cxn>
                <a:cxn ang="0">
                  <a:pos x="33" y="0"/>
                </a:cxn>
                <a:cxn ang="0">
                  <a:pos x="33" y="0"/>
                </a:cxn>
                <a:cxn ang="0">
                  <a:pos x="41" y="0"/>
                </a:cxn>
                <a:cxn ang="0">
                  <a:pos x="47" y="1"/>
                </a:cxn>
                <a:cxn ang="0">
                  <a:pos x="54" y="6"/>
                </a:cxn>
                <a:cxn ang="0">
                  <a:pos x="59" y="11"/>
                </a:cxn>
                <a:cxn ang="0">
                  <a:pos x="62" y="15"/>
                </a:cxn>
                <a:cxn ang="0">
                  <a:pos x="65" y="23"/>
                </a:cxn>
                <a:cxn ang="0">
                  <a:pos x="66" y="30"/>
                </a:cxn>
                <a:cxn ang="0">
                  <a:pos x="66" y="39"/>
                </a:cxn>
                <a:cxn ang="0">
                  <a:pos x="66" y="39"/>
                </a:cxn>
                <a:cxn ang="0">
                  <a:pos x="46" y="25"/>
                </a:cxn>
                <a:cxn ang="0">
                  <a:pos x="46" y="25"/>
                </a:cxn>
                <a:cxn ang="0">
                  <a:pos x="44" y="20"/>
                </a:cxn>
                <a:cxn ang="0">
                  <a:pos x="43" y="17"/>
                </a:cxn>
                <a:cxn ang="0">
                  <a:pos x="38" y="14"/>
                </a:cxn>
                <a:cxn ang="0">
                  <a:pos x="33" y="14"/>
                </a:cxn>
                <a:cxn ang="0">
                  <a:pos x="33" y="14"/>
                </a:cxn>
                <a:cxn ang="0">
                  <a:pos x="28" y="14"/>
                </a:cxn>
                <a:cxn ang="0">
                  <a:pos x="24" y="17"/>
                </a:cxn>
                <a:cxn ang="0">
                  <a:pos x="20" y="20"/>
                </a:cxn>
                <a:cxn ang="0">
                  <a:pos x="20" y="25"/>
                </a:cxn>
                <a:cxn ang="0">
                  <a:pos x="46" y="25"/>
                </a:cxn>
              </a:cxnLst>
              <a:rect l="0" t="0" r="r" b="b"/>
              <a:pathLst>
                <a:path w="66" h="66">
                  <a:moveTo>
                    <a:pt x="66" y="39"/>
                  </a:moveTo>
                  <a:lnTo>
                    <a:pt x="20" y="39"/>
                  </a:lnTo>
                  <a:lnTo>
                    <a:pt x="20" y="39"/>
                  </a:lnTo>
                  <a:lnTo>
                    <a:pt x="22" y="44"/>
                  </a:lnTo>
                  <a:lnTo>
                    <a:pt x="25" y="47"/>
                  </a:lnTo>
                  <a:lnTo>
                    <a:pt x="30" y="50"/>
                  </a:lnTo>
                  <a:lnTo>
                    <a:pt x="35" y="52"/>
                  </a:lnTo>
                  <a:lnTo>
                    <a:pt x="35" y="52"/>
                  </a:lnTo>
                  <a:lnTo>
                    <a:pt x="39" y="50"/>
                  </a:lnTo>
                  <a:lnTo>
                    <a:pt x="44" y="49"/>
                  </a:lnTo>
                  <a:lnTo>
                    <a:pt x="49" y="44"/>
                  </a:lnTo>
                  <a:lnTo>
                    <a:pt x="62" y="55"/>
                  </a:lnTo>
                  <a:lnTo>
                    <a:pt x="62" y="55"/>
                  </a:lnTo>
                  <a:lnTo>
                    <a:pt x="57" y="60"/>
                  </a:lnTo>
                  <a:lnTo>
                    <a:pt x="51" y="63"/>
                  </a:lnTo>
                  <a:lnTo>
                    <a:pt x="43" y="66"/>
                  </a:lnTo>
                  <a:lnTo>
                    <a:pt x="35" y="66"/>
                  </a:lnTo>
                  <a:lnTo>
                    <a:pt x="35" y="66"/>
                  </a:lnTo>
                  <a:lnTo>
                    <a:pt x="28" y="66"/>
                  </a:lnTo>
                  <a:lnTo>
                    <a:pt x="20" y="65"/>
                  </a:lnTo>
                  <a:lnTo>
                    <a:pt x="16" y="61"/>
                  </a:lnTo>
                  <a:lnTo>
                    <a:pt x="9" y="57"/>
                  </a:lnTo>
                  <a:lnTo>
                    <a:pt x="6" y="52"/>
                  </a:lnTo>
                  <a:lnTo>
                    <a:pt x="3" y="47"/>
                  </a:lnTo>
                  <a:lnTo>
                    <a:pt x="0" y="41"/>
                  </a:lnTo>
                  <a:lnTo>
                    <a:pt x="0" y="33"/>
                  </a:lnTo>
                  <a:lnTo>
                    <a:pt x="0" y="33"/>
                  </a:lnTo>
                  <a:lnTo>
                    <a:pt x="0" y="27"/>
                  </a:lnTo>
                  <a:lnTo>
                    <a:pt x="1" y="20"/>
                  </a:lnTo>
                  <a:lnTo>
                    <a:pt x="5" y="14"/>
                  </a:lnTo>
                  <a:lnTo>
                    <a:pt x="9" y="9"/>
                  </a:lnTo>
                  <a:lnTo>
                    <a:pt x="14" y="4"/>
                  </a:lnTo>
                  <a:lnTo>
                    <a:pt x="19" y="1"/>
                  </a:lnTo>
                  <a:lnTo>
                    <a:pt x="25" y="0"/>
                  </a:lnTo>
                  <a:lnTo>
                    <a:pt x="33" y="0"/>
                  </a:lnTo>
                  <a:lnTo>
                    <a:pt x="33" y="0"/>
                  </a:lnTo>
                  <a:lnTo>
                    <a:pt x="41" y="0"/>
                  </a:lnTo>
                  <a:lnTo>
                    <a:pt x="47" y="1"/>
                  </a:lnTo>
                  <a:lnTo>
                    <a:pt x="54" y="6"/>
                  </a:lnTo>
                  <a:lnTo>
                    <a:pt x="59" y="11"/>
                  </a:lnTo>
                  <a:lnTo>
                    <a:pt x="62" y="15"/>
                  </a:lnTo>
                  <a:lnTo>
                    <a:pt x="65" y="23"/>
                  </a:lnTo>
                  <a:lnTo>
                    <a:pt x="66" y="30"/>
                  </a:lnTo>
                  <a:lnTo>
                    <a:pt x="66" y="39"/>
                  </a:lnTo>
                  <a:lnTo>
                    <a:pt x="66" y="39"/>
                  </a:lnTo>
                  <a:close/>
                  <a:moveTo>
                    <a:pt x="46" y="25"/>
                  </a:moveTo>
                  <a:lnTo>
                    <a:pt x="46" y="25"/>
                  </a:lnTo>
                  <a:lnTo>
                    <a:pt x="44" y="20"/>
                  </a:lnTo>
                  <a:lnTo>
                    <a:pt x="43" y="17"/>
                  </a:lnTo>
                  <a:lnTo>
                    <a:pt x="38" y="14"/>
                  </a:lnTo>
                  <a:lnTo>
                    <a:pt x="33" y="14"/>
                  </a:lnTo>
                  <a:lnTo>
                    <a:pt x="33" y="14"/>
                  </a:lnTo>
                  <a:lnTo>
                    <a:pt x="28" y="14"/>
                  </a:lnTo>
                  <a:lnTo>
                    <a:pt x="24" y="17"/>
                  </a:lnTo>
                  <a:lnTo>
                    <a:pt x="20" y="20"/>
                  </a:lnTo>
                  <a:lnTo>
                    <a:pt x="20" y="25"/>
                  </a:lnTo>
                  <a:lnTo>
                    <a:pt x="46" y="25"/>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48" name="Freeform 304"/>
            <p:cNvSpPr>
              <a:spLocks noChangeAspect="1" noEditPoints="1"/>
            </p:cNvSpPr>
            <p:nvPr/>
          </p:nvSpPr>
          <p:spPr bwMode="auto">
            <a:xfrm>
              <a:off x="5166813" y="6134431"/>
              <a:ext cx="198828" cy="198799"/>
            </a:xfrm>
            <a:custGeom>
              <a:avLst/>
              <a:gdLst/>
              <a:ahLst/>
              <a:cxnLst>
                <a:cxn ang="0">
                  <a:pos x="65" y="39"/>
                </a:cxn>
                <a:cxn ang="0">
                  <a:pos x="19" y="39"/>
                </a:cxn>
                <a:cxn ang="0">
                  <a:pos x="19" y="39"/>
                </a:cxn>
                <a:cxn ang="0">
                  <a:pos x="20" y="44"/>
                </a:cxn>
                <a:cxn ang="0">
                  <a:pos x="25" y="47"/>
                </a:cxn>
                <a:cxn ang="0">
                  <a:pos x="30" y="50"/>
                </a:cxn>
                <a:cxn ang="0">
                  <a:pos x="35" y="52"/>
                </a:cxn>
                <a:cxn ang="0">
                  <a:pos x="35" y="52"/>
                </a:cxn>
                <a:cxn ang="0">
                  <a:pos x="40" y="50"/>
                </a:cxn>
                <a:cxn ang="0">
                  <a:pos x="43" y="49"/>
                </a:cxn>
                <a:cxn ang="0">
                  <a:pos x="49" y="44"/>
                </a:cxn>
                <a:cxn ang="0">
                  <a:pos x="62" y="55"/>
                </a:cxn>
                <a:cxn ang="0">
                  <a:pos x="62" y="55"/>
                </a:cxn>
                <a:cxn ang="0">
                  <a:pos x="57" y="60"/>
                </a:cxn>
                <a:cxn ang="0">
                  <a:pos x="49" y="63"/>
                </a:cxn>
                <a:cxn ang="0">
                  <a:pos x="43" y="66"/>
                </a:cxn>
                <a:cxn ang="0">
                  <a:pos x="35" y="66"/>
                </a:cxn>
                <a:cxn ang="0">
                  <a:pos x="35" y="66"/>
                </a:cxn>
                <a:cxn ang="0">
                  <a:pos x="27" y="66"/>
                </a:cxn>
                <a:cxn ang="0">
                  <a:pos x="20" y="65"/>
                </a:cxn>
                <a:cxn ang="0">
                  <a:pos x="14" y="61"/>
                </a:cxn>
                <a:cxn ang="0">
                  <a:pos x="9" y="57"/>
                </a:cxn>
                <a:cxn ang="0">
                  <a:pos x="5" y="52"/>
                </a:cxn>
                <a:cxn ang="0">
                  <a:pos x="1" y="47"/>
                </a:cxn>
                <a:cxn ang="0">
                  <a:pos x="0" y="41"/>
                </a:cxn>
                <a:cxn ang="0">
                  <a:pos x="0" y="33"/>
                </a:cxn>
                <a:cxn ang="0">
                  <a:pos x="0" y="33"/>
                </a:cxn>
                <a:cxn ang="0">
                  <a:pos x="0" y="27"/>
                </a:cxn>
                <a:cxn ang="0">
                  <a:pos x="1" y="20"/>
                </a:cxn>
                <a:cxn ang="0">
                  <a:pos x="5" y="14"/>
                </a:cxn>
                <a:cxn ang="0">
                  <a:pos x="8" y="9"/>
                </a:cxn>
                <a:cxn ang="0">
                  <a:pos x="13" y="4"/>
                </a:cxn>
                <a:cxn ang="0">
                  <a:pos x="19" y="1"/>
                </a:cxn>
                <a:cxn ang="0">
                  <a:pos x="25" y="0"/>
                </a:cxn>
                <a:cxn ang="0">
                  <a:pos x="33" y="0"/>
                </a:cxn>
                <a:cxn ang="0">
                  <a:pos x="33" y="0"/>
                </a:cxn>
                <a:cxn ang="0">
                  <a:pos x="40" y="0"/>
                </a:cxn>
                <a:cxn ang="0">
                  <a:pos x="47" y="1"/>
                </a:cxn>
                <a:cxn ang="0">
                  <a:pos x="52" y="6"/>
                </a:cxn>
                <a:cxn ang="0">
                  <a:pos x="57" y="11"/>
                </a:cxn>
                <a:cxn ang="0">
                  <a:pos x="62" y="15"/>
                </a:cxn>
                <a:cxn ang="0">
                  <a:pos x="63" y="23"/>
                </a:cxn>
                <a:cxn ang="0">
                  <a:pos x="65" y="30"/>
                </a:cxn>
                <a:cxn ang="0">
                  <a:pos x="65" y="39"/>
                </a:cxn>
                <a:cxn ang="0">
                  <a:pos x="65" y="39"/>
                </a:cxn>
                <a:cxn ang="0">
                  <a:pos x="46" y="25"/>
                </a:cxn>
                <a:cxn ang="0">
                  <a:pos x="46" y="25"/>
                </a:cxn>
                <a:cxn ang="0">
                  <a:pos x="44" y="20"/>
                </a:cxn>
                <a:cxn ang="0">
                  <a:pos x="41" y="17"/>
                </a:cxn>
                <a:cxn ang="0">
                  <a:pos x="38" y="14"/>
                </a:cxn>
                <a:cxn ang="0">
                  <a:pos x="33" y="14"/>
                </a:cxn>
                <a:cxn ang="0">
                  <a:pos x="33" y="14"/>
                </a:cxn>
                <a:cxn ang="0">
                  <a:pos x="27" y="14"/>
                </a:cxn>
                <a:cxn ang="0">
                  <a:pos x="24" y="17"/>
                </a:cxn>
                <a:cxn ang="0">
                  <a:pos x="20" y="20"/>
                </a:cxn>
                <a:cxn ang="0">
                  <a:pos x="19" y="25"/>
                </a:cxn>
                <a:cxn ang="0">
                  <a:pos x="46" y="25"/>
                </a:cxn>
              </a:cxnLst>
              <a:rect l="0" t="0" r="r" b="b"/>
              <a:pathLst>
                <a:path w="65" h="66">
                  <a:moveTo>
                    <a:pt x="65" y="39"/>
                  </a:moveTo>
                  <a:lnTo>
                    <a:pt x="19" y="39"/>
                  </a:lnTo>
                  <a:lnTo>
                    <a:pt x="19" y="39"/>
                  </a:lnTo>
                  <a:lnTo>
                    <a:pt x="20" y="44"/>
                  </a:lnTo>
                  <a:lnTo>
                    <a:pt x="25" y="47"/>
                  </a:lnTo>
                  <a:lnTo>
                    <a:pt x="30" y="50"/>
                  </a:lnTo>
                  <a:lnTo>
                    <a:pt x="35" y="52"/>
                  </a:lnTo>
                  <a:lnTo>
                    <a:pt x="35" y="52"/>
                  </a:lnTo>
                  <a:lnTo>
                    <a:pt x="40" y="50"/>
                  </a:lnTo>
                  <a:lnTo>
                    <a:pt x="43" y="49"/>
                  </a:lnTo>
                  <a:lnTo>
                    <a:pt x="49" y="44"/>
                  </a:lnTo>
                  <a:lnTo>
                    <a:pt x="62" y="55"/>
                  </a:lnTo>
                  <a:lnTo>
                    <a:pt x="62" y="55"/>
                  </a:lnTo>
                  <a:lnTo>
                    <a:pt x="57" y="60"/>
                  </a:lnTo>
                  <a:lnTo>
                    <a:pt x="49" y="63"/>
                  </a:lnTo>
                  <a:lnTo>
                    <a:pt x="43" y="66"/>
                  </a:lnTo>
                  <a:lnTo>
                    <a:pt x="35" y="66"/>
                  </a:lnTo>
                  <a:lnTo>
                    <a:pt x="35" y="66"/>
                  </a:lnTo>
                  <a:lnTo>
                    <a:pt x="27" y="66"/>
                  </a:lnTo>
                  <a:lnTo>
                    <a:pt x="20" y="65"/>
                  </a:lnTo>
                  <a:lnTo>
                    <a:pt x="14" y="61"/>
                  </a:lnTo>
                  <a:lnTo>
                    <a:pt x="9" y="57"/>
                  </a:lnTo>
                  <a:lnTo>
                    <a:pt x="5" y="52"/>
                  </a:lnTo>
                  <a:lnTo>
                    <a:pt x="1" y="47"/>
                  </a:lnTo>
                  <a:lnTo>
                    <a:pt x="0" y="41"/>
                  </a:lnTo>
                  <a:lnTo>
                    <a:pt x="0" y="33"/>
                  </a:lnTo>
                  <a:lnTo>
                    <a:pt x="0" y="33"/>
                  </a:lnTo>
                  <a:lnTo>
                    <a:pt x="0" y="27"/>
                  </a:lnTo>
                  <a:lnTo>
                    <a:pt x="1" y="20"/>
                  </a:lnTo>
                  <a:lnTo>
                    <a:pt x="5" y="14"/>
                  </a:lnTo>
                  <a:lnTo>
                    <a:pt x="8" y="9"/>
                  </a:lnTo>
                  <a:lnTo>
                    <a:pt x="13" y="4"/>
                  </a:lnTo>
                  <a:lnTo>
                    <a:pt x="19" y="1"/>
                  </a:lnTo>
                  <a:lnTo>
                    <a:pt x="25" y="0"/>
                  </a:lnTo>
                  <a:lnTo>
                    <a:pt x="33" y="0"/>
                  </a:lnTo>
                  <a:lnTo>
                    <a:pt x="33" y="0"/>
                  </a:lnTo>
                  <a:lnTo>
                    <a:pt x="40" y="0"/>
                  </a:lnTo>
                  <a:lnTo>
                    <a:pt x="47" y="1"/>
                  </a:lnTo>
                  <a:lnTo>
                    <a:pt x="52" y="6"/>
                  </a:lnTo>
                  <a:lnTo>
                    <a:pt x="57" y="11"/>
                  </a:lnTo>
                  <a:lnTo>
                    <a:pt x="62" y="15"/>
                  </a:lnTo>
                  <a:lnTo>
                    <a:pt x="63" y="23"/>
                  </a:lnTo>
                  <a:lnTo>
                    <a:pt x="65" y="30"/>
                  </a:lnTo>
                  <a:lnTo>
                    <a:pt x="65" y="39"/>
                  </a:lnTo>
                  <a:lnTo>
                    <a:pt x="65" y="39"/>
                  </a:lnTo>
                  <a:close/>
                  <a:moveTo>
                    <a:pt x="46" y="25"/>
                  </a:moveTo>
                  <a:lnTo>
                    <a:pt x="46" y="25"/>
                  </a:lnTo>
                  <a:lnTo>
                    <a:pt x="44" y="20"/>
                  </a:lnTo>
                  <a:lnTo>
                    <a:pt x="41" y="17"/>
                  </a:lnTo>
                  <a:lnTo>
                    <a:pt x="38" y="14"/>
                  </a:lnTo>
                  <a:lnTo>
                    <a:pt x="33" y="14"/>
                  </a:lnTo>
                  <a:lnTo>
                    <a:pt x="33" y="14"/>
                  </a:lnTo>
                  <a:lnTo>
                    <a:pt x="27" y="14"/>
                  </a:lnTo>
                  <a:lnTo>
                    <a:pt x="24" y="17"/>
                  </a:lnTo>
                  <a:lnTo>
                    <a:pt x="20" y="20"/>
                  </a:lnTo>
                  <a:lnTo>
                    <a:pt x="19" y="25"/>
                  </a:lnTo>
                  <a:lnTo>
                    <a:pt x="46" y="25"/>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49" name="Freeform 305"/>
            <p:cNvSpPr>
              <a:spLocks noChangeAspect="1" noEditPoints="1"/>
            </p:cNvSpPr>
            <p:nvPr/>
          </p:nvSpPr>
          <p:spPr bwMode="auto">
            <a:xfrm>
              <a:off x="3160461" y="6134431"/>
              <a:ext cx="216903" cy="198799"/>
            </a:xfrm>
            <a:custGeom>
              <a:avLst/>
              <a:gdLst/>
              <a:ahLst/>
              <a:cxnLst>
                <a:cxn ang="0">
                  <a:pos x="70" y="65"/>
                </a:cxn>
                <a:cxn ang="0">
                  <a:pos x="52" y="65"/>
                </a:cxn>
                <a:cxn ang="0">
                  <a:pos x="52" y="57"/>
                </a:cxn>
                <a:cxn ang="0">
                  <a:pos x="52" y="57"/>
                </a:cxn>
                <a:cxn ang="0">
                  <a:pos x="52" y="57"/>
                </a:cxn>
                <a:cxn ang="0">
                  <a:pos x="47" y="60"/>
                </a:cxn>
                <a:cxn ang="0">
                  <a:pos x="43" y="63"/>
                </a:cxn>
                <a:cxn ang="0">
                  <a:pos x="36" y="66"/>
                </a:cxn>
                <a:cxn ang="0">
                  <a:pos x="30" y="66"/>
                </a:cxn>
                <a:cxn ang="0">
                  <a:pos x="30" y="66"/>
                </a:cxn>
                <a:cxn ang="0">
                  <a:pos x="24" y="66"/>
                </a:cxn>
                <a:cxn ang="0">
                  <a:pos x="19" y="65"/>
                </a:cxn>
                <a:cxn ang="0">
                  <a:pos x="12" y="61"/>
                </a:cxn>
                <a:cxn ang="0">
                  <a:pos x="8" y="57"/>
                </a:cxn>
                <a:cxn ang="0">
                  <a:pos x="4" y="52"/>
                </a:cxn>
                <a:cxn ang="0">
                  <a:pos x="1" y="47"/>
                </a:cxn>
                <a:cxn ang="0">
                  <a:pos x="0" y="41"/>
                </a:cxn>
                <a:cxn ang="0">
                  <a:pos x="0" y="33"/>
                </a:cxn>
                <a:cxn ang="0">
                  <a:pos x="0" y="33"/>
                </a:cxn>
                <a:cxn ang="0">
                  <a:pos x="0" y="27"/>
                </a:cxn>
                <a:cxn ang="0">
                  <a:pos x="1" y="20"/>
                </a:cxn>
                <a:cxn ang="0">
                  <a:pos x="4" y="14"/>
                </a:cxn>
                <a:cxn ang="0">
                  <a:pos x="9" y="9"/>
                </a:cxn>
                <a:cxn ang="0">
                  <a:pos x="12" y="4"/>
                </a:cxn>
                <a:cxn ang="0">
                  <a:pos x="19" y="1"/>
                </a:cxn>
                <a:cxn ang="0">
                  <a:pos x="25" y="0"/>
                </a:cxn>
                <a:cxn ang="0">
                  <a:pos x="31" y="0"/>
                </a:cxn>
                <a:cxn ang="0">
                  <a:pos x="31" y="0"/>
                </a:cxn>
                <a:cxn ang="0">
                  <a:pos x="36" y="0"/>
                </a:cxn>
                <a:cxn ang="0">
                  <a:pos x="43" y="1"/>
                </a:cxn>
                <a:cxn ang="0">
                  <a:pos x="46" y="4"/>
                </a:cxn>
                <a:cxn ang="0">
                  <a:pos x="50" y="7"/>
                </a:cxn>
                <a:cxn ang="0">
                  <a:pos x="50" y="7"/>
                </a:cxn>
                <a:cxn ang="0">
                  <a:pos x="50" y="1"/>
                </a:cxn>
                <a:cxn ang="0">
                  <a:pos x="70" y="1"/>
                </a:cxn>
                <a:cxn ang="0">
                  <a:pos x="70" y="65"/>
                </a:cxn>
                <a:cxn ang="0">
                  <a:pos x="36" y="15"/>
                </a:cxn>
                <a:cxn ang="0">
                  <a:pos x="36" y="15"/>
                </a:cxn>
                <a:cxn ang="0">
                  <a:pos x="30" y="17"/>
                </a:cxn>
                <a:cxn ang="0">
                  <a:pos x="24" y="20"/>
                </a:cxn>
                <a:cxn ang="0">
                  <a:pos x="20" y="25"/>
                </a:cxn>
                <a:cxn ang="0">
                  <a:pos x="20" y="33"/>
                </a:cxn>
                <a:cxn ang="0">
                  <a:pos x="20" y="33"/>
                </a:cxn>
                <a:cxn ang="0">
                  <a:pos x="20" y="39"/>
                </a:cxn>
                <a:cxn ang="0">
                  <a:pos x="24" y="46"/>
                </a:cxn>
                <a:cxn ang="0">
                  <a:pos x="30" y="49"/>
                </a:cxn>
                <a:cxn ang="0">
                  <a:pos x="36" y="50"/>
                </a:cxn>
                <a:cxn ang="0">
                  <a:pos x="36" y="50"/>
                </a:cxn>
                <a:cxn ang="0">
                  <a:pos x="43" y="49"/>
                </a:cxn>
                <a:cxn ang="0">
                  <a:pos x="47" y="46"/>
                </a:cxn>
                <a:cxn ang="0">
                  <a:pos x="50" y="39"/>
                </a:cxn>
                <a:cxn ang="0">
                  <a:pos x="52" y="33"/>
                </a:cxn>
                <a:cxn ang="0">
                  <a:pos x="52" y="33"/>
                </a:cxn>
                <a:cxn ang="0">
                  <a:pos x="50" y="25"/>
                </a:cxn>
                <a:cxn ang="0">
                  <a:pos x="47" y="20"/>
                </a:cxn>
                <a:cxn ang="0">
                  <a:pos x="43" y="17"/>
                </a:cxn>
                <a:cxn ang="0">
                  <a:pos x="36" y="15"/>
                </a:cxn>
                <a:cxn ang="0">
                  <a:pos x="36" y="15"/>
                </a:cxn>
              </a:cxnLst>
              <a:rect l="0" t="0" r="r" b="b"/>
              <a:pathLst>
                <a:path w="70" h="66">
                  <a:moveTo>
                    <a:pt x="70" y="65"/>
                  </a:moveTo>
                  <a:lnTo>
                    <a:pt x="52" y="65"/>
                  </a:lnTo>
                  <a:lnTo>
                    <a:pt x="52" y="57"/>
                  </a:lnTo>
                  <a:lnTo>
                    <a:pt x="52" y="57"/>
                  </a:lnTo>
                  <a:lnTo>
                    <a:pt x="52" y="57"/>
                  </a:lnTo>
                  <a:lnTo>
                    <a:pt x="47" y="60"/>
                  </a:lnTo>
                  <a:lnTo>
                    <a:pt x="43" y="63"/>
                  </a:lnTo>
                  <a:lnTo>
                    <a:pt x="36" y="66"/>
                  </a:lnTo>
                  <a:lnTo>
                    <a:pt x="30" y="66"/>
                  </a:lnTo>
                  <a:lnTo>
                    <a:pt x="30" y="66"/>
                  </a:lnTo>
                  <a:lnTo>
                    <a:pt x="24" y="66"/>
                  </a:lnTo>
                  <a:lnTo>
                    <a:pt x="19" y="65"/>
                  </a:lnTo>
                  <a:lnTo>
                    <a:pt x="12" y="61"/>
                  </a:lnTo>
                  <a:lnTo>
                    <a:pt x="8" y="57"/>
                  </a:lnTo>
                  <a:lnTo>
                    <a:pt x="4" y="52"/>
                  </a:lnTo>
                  <a:lnTo>
                    <a:pt x="1" y="47"/>
                  </a:lnTo>
                  <a:lnTo>
                    <a:pt x="0" y="41"/>
                  </a:lnTo>
                  <a:lnTo>
                    <a:pt x="0" y="33"/>
                  </a:lnTo>
                  <a:lnTo>
                    <a:pt x="0" y="33"/>
                  </a:lnTo>
                  <a:lnTo>
                    <a:pt x="0" y="27"/>
                  </a:lnTo>
                  <a:lnTo>
                    <a:pt x="1" y="20"/>
                  </a:lnTo>
                  <a:lnTo>
                    <a:pt x="4" y="14"/>
                  </a:lnTo>
                  <a:lnTo>
                    <a:pt x="9" y="9"/>
                  </a:lnTo>
                  <a:lnTo>
                    <a:pt x="12" y="4"/>
                  </a:lnTo>
                  <a:lnTo>
                    <a:pt x="19" y="1"/>
                  </a:lnTo>
                  <a:lnTo>
                    <a:pt x="25" y="0"/>
                  </a:lnTo>
                  <a:lnTo>
                    <a:pt x="31" y="0"/>
                  </a:lnTo>
                  <a:lnTo>
                    <a:pt x="31" y="0"/>
                  </a:lnTo>
                  <a:lnTo>
                    <a:pt x="36" y="0"/>
                  </a:lnTo>
                  <a:lnTo>
                    <a:pt x="43" y="1"/>
                  </a:lnTo>
                  <a:lnTo>
                    <a:pt x="46" y="4"/>
                  </a:lnTo>
                  <a:lnTo>
                    <a:pt x="50" y="7"/>
                  </a:lnTo>
                  <a:lnTo>
                    <a:pt x="50" y="7"/>
                  </a:lnTo>
                  <a:lnTo>
                    <a:pt x="50" y="1"/>
                  </a:lnTo>
                  <a:lnTo>
                    <a:pt x="70" y="1"/>
                  </a:lnTo>
                  <a:lnTo>
                    <a:pt x="70" y="65"/>
                  </a:lnTo>
                  <a:close/>
                  <a:moveTo>
                    <a:pt x="36" y="15"/>
                  </a:moveTo>
                  <a:lnTo>
                    <a:pt x="36" y="15"/>
                  </a:lnTo>
                  <a:lnTo>
                    <a:pt x="30" y="17"/>
                  </a:lnTo>
                  <a:lnTo>
                    <a:pt x="24" y="20"/>
                  </a:lnTo>
                  <a:lnTo>
                    <a:pt x="20" y="25"/>
                  </a:lnTo>
                  <a:lnTo>
                    <a:pt x="20" y="33"/>
                  </a:lnTo>
                  <a:lnTo>
                    <a:pt x="20" y="33"/>
                  </a:lnTo>
                  <a:lnTo>
                    <a:pt x="20" y="39"/>
                  </a:lnTo>
                  <a:lnTo>
                    <a:pt x="24" y="46"/>
                  </a:lnTo>
                  <a:lnTo>
                    <a:pt x="30" y="49"/>
                  </a:lnTo>
                  <a:lnTo>
                    <a:pt x="36" y="50"/>
                  </a:lnTo>
                  <a:lnTo>
                    <a:pt x="36" y="50"/>
                  </a:lnTo>
                  <a:lnTo>
                    <a:pt x="43" y="49"/>
                  </a:lnTo>
                  <a:lnTo>
                    <a:pt x="47" y="46"/>
                  </a:lnTo>
                  <a:lnTo>
                    <a:pt x="50" y="39"/>
                  </a:lnTo>
                  <a:lnTo>
                    <a:pt x="52" y="33"/>
                  </a:lnTo>
                  <a:lnTo>
                    <a:pt x="52" y="33"/>
                  </a:lnTo>
                  <a:lnTo>
                    <a:pt x="50" y="25"/>
                  </a:lnTo>
                  <a:lnTo>
                    <a:pt x="47" y="20"/>
                  </a:lnTo>
                  <a:lnTo>
                    <a:pt x="43" y="17"/>
                  </a:lnTo>
                  <a:lnTo>
                    <a:pt x="36" y="15"/>
                  </a:lnTo>
                  <a:lnTo>
                    <a:pt x="36" y="15"/>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50" name="Freeform 306"/>
            <p:cNvSpPr>
              <a:spLocks noChangeAspect="1" noEditPoints="1"/>
            </p:cNvSpPr>
            <p:nvPr/>
          </p:nvSpPr>
          <p:spPr bwMode="auto">
            <a:xfrm>
              <a:off x="4275101" y="6134431"/>
              <a:ext cx="216903" cy="283137"/>
            </a:xfrm>
            <a:custGeom>
              <a:avLst/>
              <a:gdLst/>
              <a:ahLst/>
              <a:cxnLst>
                <a:cxn ang="0">
                  <a:pos x="0" y="1"/>
                </a:cxn>
                <a:cxn ang="0">
                  <a:pos x="19" y="1"/>
                </a:cxn>
                <a:cxn ang="0">
                  <a:pos x="19" y="9"/>
                </a:cxn>
                <a:cxn ang="0">
                  <a:pos x="19" y="9"/>
                </a:cxn>
                <a:cxn ang="0">
                  <a:pos x="19" y="9"/>
                </a:cxn>
                <a:cxn ang="0">
                  <a:pos x="22" y="4"/>
                </a:cxn>
                <a:cxn ang="0">
                  <a:pos x="27" y="1"/>
                </a:cxn>
                <a:cxn ang="0">
                  <a:pos x="33" y="0"/>
                </a:cxn>
                <a:cxn ang="0">
                  <a:pos x="39" y="0"/>
                </a:cxn>
                <a:cxn ang="0">
                  <a:pos x="39" y="0"/>
                </a:cxn>
                <a:cxn ang="0">
                  <a:pos x="46" y="0"/>
                </a:cxn>
                <a:cxn ang="0">
                  <a:pos x="52" y="1"/>
                </a:cxn>
                <a:cxn ang="0">
                  <a:pos x="57" y="4"/>
                </a:cxn>
                <a:cxn ang="0">
                  <a:pos x="61" y="7"/>
                </a:cxn>
                <a:cxn ang="0">
                  <a:pos x="65" y="12"/>
                </a:cxn>
                <a:cxn ang="0">
                  <a:pos x="68" y="19"/>
                </a:cxn>
                <a:cxn ang="0">
                  <a:pos x="69" y="25"/>
                </a:cxn>
                <a:cxn ang="0">
                  <a:pos x="69" y="33"/>
                </a:cxn>
                <a:cxn ang="0">
                  <a:pos x="69" y="33"/>
                </a:cxn>
                <a:cxn ang="0">
                  <a:pos x="69" y="39"/>
                </a:cxn>
                <a:cxn ang="0">
                  <a:pos x="68" y="46"/>
                </a:cxn>
                <a:cxn ang="0">
                  <a:pos x="65" y="52"/>
                </a:cxn>
                <a:cxn ang="0">
                  <a:pos x="61" y="57"/>
                </a:cxn>
                <a:cxn ang="0">
                  <a:pos x="57" y="61"/>
                </a:cxn>
                <a:cxn ang="0">
                  <a:pos x="50" y="65"/>
                </a:cxn>
                <a:cxn ang="0">
                  <a:pos x="46" y="66"/>
                </a:cxn>
                <a:cxn ang="0">
                  <a:pos x="38" y="66"/>
                </a:cxn>
                <a:cxn ang="0">
                  <a:pos x="38" y="66"/>
                </a:cxn>
                <a:cxn ang="0">
                  <a:pos x="28" y="65"/>
                </a:cxn>
                <a:cxn ang="0">
                  <a:pos x="23" y="63"/>
                </a:cxn>
                <a:cxn ang="0">
                  <a:pos x="20" y="60"/>
                </a:cxn>
                <a:cxn ang="0">
                  <a:pos x="20" y="60"/>
                </a:cxn>
                <a:cxn ang="0">
                  <a:pos x="20" y="95"/>
                </a:cxn>
                <a:cxn ang="0">
                  <a:pos x="0" y="95"/>
                </a:cxn>
                <a:cxn ang="0">
                  <a:pos x="0" y="1"/>
                </a:cxn>
                <a:cxn ang="0">
                  <a:pos x="34" y="50"/>
                </a:cxn>
                <a:cxn ang="0">
                  <a:pos x="34" y="50"/>
                </a:cxn>
                <a:cxn ang="0">
                  <a:pos x="41" y="49"/>
                </a:cxn>
                <a:cxn ang="0">
                  <a:pos x="46" y="46"/>
                </a:cxn>
                <a:cxn ang="0">
                  <a:pos x="49" y="39"/>
                </a:cxn>
                <a:cxn ang="0">
                  <a:pos x="50" y="33"/>
                </a:cxn>
                <a:cxn ang="0">
                  <a:pos x="50" y="33"/>
                </a:cxn>
                <a:cxn ang="0">
                  <a:pos x="49" y="25"/>
                </a:cxn>
                <a:cxn ang="0">
                  <a:pos x="46" y="20"/>
                </a:cxn>
                <a:cxn ang="0">
                  <a:pos x="41" y="17"/>
                </a:cxn>
                <a:cxn ang="0">
                  <a:pos x="34" y="15"/>
                </a:cxn>
                <a:cxn ang="0">
                  <a:pos x="34" y="15"/>
                </a:cxn>
                <a:cxn ang="0">
                  <a:pos x="28" y="17"/>
                </a:cxn>
                <a:cxn ang="0">
                  <a:pos x="23" y="20"/>
                </a:cxn>
                <a:cxn ang="0">
                  <a:pos x="20" y="25"/>
                </a:cxn>
                <a:cxn ang="0">
                  <a:pos x="19" y="33"/>
                </a:cxn>
                <a:cxn ang="0">
                  <a:pos x="19" y="33"/>
                </a:cxn>
                <a:cxn ang="0">
                  <a:pos x="20" y="39"/>
                </a:cxn>
                <a:cxn ang="0">
                  <a:pos x="23" y="46"/>
                </a:cxn>
                <a:cxn ang="0">
                  <a:pos x="28" y="49"/>
                </a:cxn>
                <a:cxn ang="0">
                  <a:pos x="34" y="50"/>
                </a:cxn>
                <a:cxn ang="0">
                  <a:pos x="34" y="50"/>
                </a:cxn>
              </a:cxnLst>
              <a:rect l="0" t="0" r="r" b="b"/>
              <a:pathLst>
                <a:path w="69" h="95">
                  <a:moveTo>
                    <a:pt x="0" y="1"/>
                  </a:moveTo>
                  <a:lnTo>
                    <a:pt x="19" y="1"/>
                  </a:lnTo>
                  <a:lnTo>
                    <a:pt x="19" y="9"/>
                  </a:lnTo>
                  <a:lnTo>
                    <a:pt x="19" y="9"/>
                  </a:lnTo>
                  <a:lnTo>
                    <a:pt x="19" y="9"/>
                  </a:lnTo>
                  <a:lnTo>
                    <a:pt x="22" y="4"/>
                  </a:lnTo>
                  <a:lnTo>
                    <a:pt x="27" y="1"/>
                  </a:lnTo>
                  <a:lnTo>
                    <a:pt x="33" y="0"/>
                  </a:lnTo>
                  <a:lnTo>
                    <a:pt x="39" y="0"/>
                  </a:lnTo>
                  <a:lnTo>
                    <a:pt x="39" y="0"/>
                  </a:lnTo>
                  <a:lnTo>
                    <a:pt x="46" y="0"/>
                  </a:lnTo>
                  <a:lnTo>
                    <a:pt x="52" y="1"/>
                  </a:lnTo>
                  <a:lnTo>
                    <a:pt x="57" y="4"/>
                  </a:lnTo>
                  <a:lnTo>
                    <a:pt x="61" y="7"/>
                  </a:lnTo>
                  <a:lnTo>
                    <a:pt x="65" y="12"/>
                  </a:lnTo>
                  <a:lnTo>
                    <a:pt x="68" y="19"/>
                  </a:lnTo>
                  <a:lnTo>
                    <a:pt x="69" y="25"/>
                  </a:lnTo>
                  <a:lnTo>
                    <a:pt x="69" y="33"/>
                  </a:lnTo>
                  <a:lnTo>
                    <a:pt x="69" y="33"/>
                  </a:lnTo>
                  <a:lnTo>
                    <a:pt x="69" y="39"/>
                  </a:lnTo>
                  <a:lnTo>
                    <a:pt x="68" y="46"/>
                  </a:lnTo>
                  <a:lnTo>
                    <a:pt x="65" y="52"/>
                  </a:lnTo>
                  <a:lnTo>
                    <a:pt x="61" y="57"/>
                  </a:lnTo>
                  <a:lnTo>
                    <a:pt x="57" y="61"/>
                  </a:lnTo>
                  <a:lnTo>
                    <a:pt x="50" y="65"/>
                  </a:lnTo>
                  <a:lnTo>
                    <a:pt x="46" y="66"/>
                  </a:lnTo>
                  <a:lnTo>
                    <a:pt x="38" y="66"/>
                  </a:lnTo>
                  <a:lnTo>
                    <a:pt x="38" y="66"/>
                  </a:lnTo>
                  <a:lnTo>
                    <a:pt x="28" y="65"/>
                  </a:lnTo>
                  <a:lnTo>
                    <a:pt x="23" y="63"/>
                  </a:lnTo>
                  <a:lnTo>
                    <a:pt x="20" y="60"/>
                  </a:lnTo>
                  <a:lnTo>
                    <a:pt x="20" y="60"/>
                  </a:lnTo>
                  <a:lnTo>
                    <a:pt x="20" y="95"/>
                  </a:lnTo>
                  <a:lnTo>
                    <a:pt x="0" y="95"/>
                  </a:lnTo>
                  <a:lnTo>
                    <a:pt x="0" y="1"/>
                  </a:lnTo>
                  <a:close/>
                  <a:moveTo>
                    <a:pt x="34" y="50"/>
                  </a:moveTo>
                  <a:lnTo>
                    <a:pt x="34" y="50"/>
                  </a:lnTo>
                  <a:lnTo>
                    <a:pt x="41" y="49"/>
                  </a:lnTo>
                  <a:lnTo>
                    <a:pt x="46" y="46"/>
                  </a:lnTo>
                  <a:lnTo>
                    <a:pt x="49" y="39"/>
                  </a:lnTo>
                  <a:lnTo>
                    <a:pt x="50" y="33"/>
                  </a:lnTo>
                  <a:lnTo>
                    <a:pt x="50" y="33"/>
                  </a:lnTo>
                  <a:lnTo>
                    <a:pt x="49" y="25"/>
                  </a:lnTo>
                  <a:lnTo>
                    <a:pt x="46" y="20"/>
                  </a:lnTo>
                  <a:lnTo>
                    <a:pt x="41" y="17"/>
                  </a:lnTo>
                  <a:lnTo>
                    <a:pt x="34" y="15"/>
                  </a:lnTo>
                  <a:lnTo>
                    <a:pt x="34" y="15"/>
                  </a:lnTo>
                  <a:lnTo>
                    <a:pt x="28" y="17"/>
                  </a:lnTo>
                  <a:lnTo>
                    <a:pt x="23" y="20"/>
                  </a:lnTo>
                  <a:lnTo>
                    <a:pt x="20" y="25"/>
                  </a:lnTo>
                  <a:lnTo>
                    <a:pt x="19" y="33"/>
                  </a:lnTo>
                  <a:lnTo>
                    <a:pt x="19" y="33"/>
                  </a:lnTo>
                  <a:lnTo>
                    <a:pt x="20" y="39"/>
                  </a:lnTo>
                  <a:lnTo>
                    <a:pt x="23" y="46"/>
                  </a:lnTo>
                  <a:lnTo>
                    <a:pt x="28" y="49"/>
                  </a:lnTo>
                  <a:lnTo>
                    <a:pt x="34" y="50"/>
                  </a:lnTo>
                  <a:lnTo>
                    <a:pt x="34" y="50"/>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51" name="Freeform 307"/>
            <p:cNvSpPr>
              <a:spLocks noChangeAspect="1"/>
            </p:cNvSpPr>
            <p:nvPr/>
          </p:nvSpPr>
          <p:spPr bwMode="auto">
            <a:xfrm>
              <a:off x="3473766" y="6134431"/>
              <a:ext cx="307279" cy="180726"/>
            </a:xfrm>
            <a:custGeom>
              <a:avLst/>
              <a:gdLst/>
              <a:ahLst/>
              <a:cxnLst>
                <a:cxn ang="0">
                  <a:pos x="0" y="1"/>
                </a:cxn>
                <a:cxn ang="0">
                  <a:pos x="19" y="1"/>
                </a:cxn>
                <a:cxn ang="0">
                  <a:pos x="19" y="9"/>
                </a:cxn>
                <a:cxn ang="0">
                  <a:pos x="19" y="9"/>
                </a:cxn>
                <a:cxn ang="0">
                  <a:pos x="19" y="9"/>
                </a:cxn>
                <a:cxn ang="0">
                  <a:pos x="22" y="6"/>
                </a:cxn>
                <a:cxn ang="0">
                  <a:pos x="27" y="3"/>
                </a:cxn>
                <a:cxn ang="0">
                  <a:pos x="32" y="0"/>
                </a:cxn>
                <a:cxn ang="0">
                  <a:pos x="38" y="0"/>
                </a:cxn>
                <a:cxn ang="0">
                  <a:pos x="38" y="0"/>
                </a:cxn>
                <a:cxn ang="0">
                  <a:pos x="44" y="0"/>
                </a:cxn>
                <a:cxn ang="0">
                  <a:pos x="51" y="3"/>
                </a:cxn>
                <a:cxn ang="0">
                  <a:pos x="55" y="6"/>
                </a:cxn>
                <a:cxn ang="0">
                  <a:pos x="57" y="11"/>
                </a:cxn>
                <a:cxn ang="0">
                  <a:pos x="57" y="11"/>
                </a:cxn>
                <a:cxn ang="0">
                  <a:pos x="57" y="11"/>
                </a:cxn>
                <a:cxn ang="0">
                  <a:pos x="57" y="11"/>
                </a:cxn>
                <a:cxn ang="0">
                  <a:pos x="62" y="6"/>
                </a:cxn>
                <a:cxn ang="0">
                  <a:pos x="67" y="1"/>
                </a:cxn>
                <a:cxn ang="0">
                  <a:pos x="71" y="0"/>
                </a:cxn>
                <a:cxn ang="0">
                  <a:pos x="79" y="0"/>
                </a:cxn>
                <a:cxn ang="0">
                  <a:pos x="79" y="0"/>
                </a:cxn>
                <a:cxn ang="0">
                  <a:pos x="84" y="0"/>
                </a:cxn>
                <a:cxn ang="0">
                  <a:pos x="89" y="1"/>
                </a:cxn>
                <a:cxn ang="0">
                  <a:pos x="94" y="4"/>
                </a:cxn>
                <a:cxn ang="0">
                  <a:pos x="97" y="7"/>
                </a:cxn>
                <a:cxn ang="0">
                  <a:pos x="100" y="15"/>
                </a:cxn>
                <a:cxn ang="0">
                  <a:pos x="101" y="27"/>
                </a:cxn>
                <a:cxn ang="0">
                  <a:pos x="101" y="65"/>
                </a:cxn>
                <a:cxn ang="0">
                  <a:pos x="81" y="65"/>
                </a:cxn>
                <a:cxn ang="0">
                  <a:pos x="81" y="28"/>
                </a:cxn>
                <a:cxn ang="0">
                  <a:pos x="81" y="28"/>
                </a:cxn>
                <a:cxn ang="0">
                  <a:pos x="81" y="23"/>
                </a:cxn>
                <a:cxn ang="0">
                  <a:pos x="79" y="20"/>
                </a:cxn>
                <a:cxn ang="0">
                  <a:pos x="76" y="17"/>
                </a:cxn>
                <a:cxn ang="0">
                  <a:pos x="71" y="17"/>
                </a:cxn>
                <a:cxn ang="0">
                  <a:pos x="71" y="17"/>
                </a:cxn>
                <a:cxn ang="0">
                  <a:pos x="67" y="17"/>
                </a:cxn>
                <a:cxn ang="0">
                  <a:pos x="63" y="20"/>
                </a:cxn>
                <a:cxn ang="0">
                  <a:pos x="62" y="25"/>
                </a:cxn>
                <a:cxn ang="0">
                  <a:pos x="60" y="31"/>
                </a:cxn>
                <a:cxn ang="0">
                  <a:pos x="60" y="65"/>
                </a:cxn>
                <a:cxn ang="0">
                  <a:pos x="40" y="65"/>
                </a:cxn>
                <a:cxn ang="0">
                  <a:pos x="40" y="31"/>
                </a:cxn>
                <a:cxn ang="0">
                  <a:pos x="40" y="31"/>
                </a:cxn>
                <a:cxn ang="0">
                  <a:pos x="40" y="27"/>
                </a:cxn>
                <a:cxn ang="0">
                  <a:pos x="40" y="22"/>
                </a:cxn>
                <a:cxn ang="0">
                  <a:pos x="36" y="19"/>
                </a:cxn>
                <a:cxn ang="0">
                  <a:pos x="33" y="17"/>
                </a:cxn>
                <a:cxn ang="0">
                  <a:pos x="32" y="17"/>
                </a:cxn>
                <a:cxn ang="0">
                  <a:pos x="32" y="17"/>
                </a:cxn>
                <a:cxn ang="0">
                  <a:pos x="27" y="17"/>
                </a:cxn>
                <a:cxn ang="0">
                  <a:pos x="22" y="20"/>
                </a:cxn>
                <a:cxn ang="0">
                  <a:pos x="21" y="25"/>
                </a:cxn>
                <a:cxn ang="0">
                  <a:pos x="19" y="31"/>
                </a:cxn>
                <a:cxn ang="0">
                  <a:pos x="19" y="65"/>
                </a:cxn>
                <a:cxn ang="0">
                  <a:pos x="0" y="65"/>
                </a:cxn>
                <a:cxn ang="0">
                  <a:pos x="0" y="1"/>
                </a:cxn>
              </a:cxnLst>
              <a:rect l="0" t="0" r="r" b="b"/>
              <a:pathLst>
                <a:path w="101" h="65">
                  <a:moveTo>
                    <a:pt x="0" y="1"/>
                  </a:moveTo>
                  <a:lnTo>
                    <a:pt x="19" y="1"/>
                  </a:lnTo>
                  <a:lnTo>
                    <a:pt x="19" y="9"/>
                  </a:lnTo>
                  <a:lnTo>
                    <a:pt x="19" y="9"/>
                  </a:lnTo>
                  <a:lnTo>
                    <a:pt x="19" y="9"/>
                  </a:lnTo>
                  <a:lnTo>
                    <a:pt x="22" y="6"/>
                  </a:lnTo>
                  <a:lnTo>
                    <a:pt x="27" y="3"/>
                  </a:lnTo>
                  <a:lnTo>
                    <a:pt x="32" y="0"/>
                  </a:lnTo>
                  <a:lnTo>
                    <a:pt x="38" y="0"/>
                  </a:lnTo>
                  <a:lnTo>
                    <a:pt x="38" y="0"/>
                  </a:lnTo>
                  <a:lnTo>
                    <a:pt x="44" y="0"/>
                  </a:lnTo>
                  <a:lnTo>
                    <a:pt x="51" y="3"/>
                  </a:lnTo>
                  <a:lnTo>
                    <a:pt x="55" y="6"/>
                  </a:lnTo>
                  <a:lnTo>
                    <a:pt x="57" y="11"/>
                  </a:lnTo>
                  <a:lnTo>
                    <a:pt x="57" y="11"/>
                  </a:lnTo>
                  <a:lnTo>
                    <a:pt x="57" y="11"/>
                  </a:lnTo>
                  <a:lnTo>
                    <a:pt x="57" y="11"/>
                  </a:lnTo>
                  <a:lnTo>
                    <a:pt x="62" y="6"/>
                  </a:lnTo>
                  <a:lnTo>
                    <a:pt x="67" y="1"/>
                  </a:lnTo>
                  <a:lnTo>
                    <a:pt x="71" y="0"/>
                  </a:lnTo>
                  <a:lnTo>
                    <a:pt x="79" y="0"/>
                  </a:lnTo>
                  <a:lnTo>
                    <a:pt x="79" y="0"/>
                  </a:lnTo>
                  <a:lnTo>
                    <a:pt x="84" y="0"/>
                  </a:lnTo>
                  <a:lnTo>
                    <a:pt x="89" y="1"/>
                  </a:lnTo>
                  <a:lnTo>
                    <a:pt x="94" y="4"/>
                  </a:lnTo>
                  <a:lnTo>
                    <a:pt x="97" y="7"/>
                  </a:lnTo>
                  <a:lnTo>
                    <a:pt x="100" y="15"/>
                  </a:lnTo>
                  <a:lnTo>
                    <a:pt x="101" y="27"/>
                  </a:lnTo>
                  <a:lnTo>
                    <a:pt x="101" y="65"/>
                  </a:lnTo>
                  <a:lnTo>
                    <a:pt x="81" y="65"/>
                  </a:lnTo>
                  <a:lnTo>
                    <a:pt x="81" y="28"/>
                  </a:lnTo>
                  <a:lnTo>
                    <a:pt x="81" y="28"/>
                  </a:lnTo>
                  <a:lnTo>
                    <a:pt x="81" y="23"/>
                  </a:lnTo>
                  <a:lnTo>
                    <a:pt x="79" y="20"/>
                  </a:lnTo>
                  <a:lnTo>
                    <a:pt x="76" y="17"/>
                  </a:lnTo>
                  <a:lnTo>
                    <a:pt x="71" y="17"/>
                  </a:lnTo>
                  <a:lnTo>
                    <a:pt x="71" y="17"/>
                  </a:lnTo>
                  <a:lnTo>
                    <a:pt x="67" y="17"/>
                  </a:lnTo>
                  <a:lnTo>
                    <a:pt x="63" y="20"/>
                  </a:lnTo>
                  <a:lnTo>
                    <a:pt x="62" y="25"/>
                  </a:lnTo>
                  <a:lnTo>
                    <a:pt x="60" y="31"/>
                  </a:lnTo>
                  <a:lnTo>
                    <a:pt x="60" y="65"/>
                  </a:lnTo>
                  <a:lnTo>
                    <a:pt x="40" y="65"/>
                  </a:lnTo>
                  <a:lnTo>
                    <a:pt x="40" y="31"/>
                  </a:lnTo>
                  <a:lnTo>
                    <a:pt x="40" y="31"/>
                  </a:lnTo>
                  <a:lnTo>
                    <a:pt x="40" y="27"/>
                  </a:lnTo>
                  <a:lnTo>
                    <a:pt x="40" y="22"/>
                  </a:lnTo>
                  <a:lnTo>
                    <a:pt x="36" y="19"/>
                  </a:lnTo>
                  <a:lnTo>
                    <a:pt x="33" y="17"/>
                  </a:lnTo>
                  <a:lnTo>
                    <a:pt x="32" y="17"/>
                  </a:lnTo>
                  <a:lnTo>
                    <a:pt x="32" y="17"/>
                  </a:lnTo>
                  <a:lnTo>
                    <a:pt x="27" y="17"/>
                  </a:lnTo>
                  <a:lnTo>
                    <a:pt x="22" y="20"/>
                  </a:lnTo>
                  <a:lnTo>
                    <a:pt x="21" y="25"/>
                  </a:lnTo>
                  <a:lnTo>
                    <a:pt x="19" y="31"/>
                  </a:lnTo>
                  <a:lnTo>
                    <a:pt x="19" y="65"/>
                  </a:lnTo>
                  <a:lnTo>
                    <a:pt x="0" y="65"/>
                  </a:lnTo>
                  <a:lnTo>
                    <a:pt x="0" y="1"/>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52" name="Freeform 308"/>
            <p:cNvSpPr>
              <a:spLocks noChangeAspect="1"/>
            </p:cNvSpPr>
            <p:nvPr/>
          </p:nvSpPr>
          <p:spPr bwMode="auto">
            <a:xfrm>
              <a:off x="3991922" y="6134431"/>
              <a:ext cx="180752" cy="198799"/>
            </a:xfrm>
            <a:custGeom>
              <a:avLst/>
              <a:gdLst/>
              <a:ahLst/>
              <a:cxnLst>
                <a:cxn ang="0">
                  <a:pos x="62" y="64"/>
                </a:cxn>
                <a:cxn ang="0">
                  <a:pos x="43" y="64"/>
                </a:cxn>
                <a:cxn ang="0">
                  <a:pos x="43" y="56"/>
                </a:cxn>
                <a:cxn ang="0">
                  <a:pos x="43" y="56"/>
                </a:cxn>
                <a:cxn ang="0">
                  <a:pos x="43" y="56"/>
                </a:cxn>
                <a:cxn ang="0">
                  <a:pos x="40" y="59"/>
                </a:cxn>
                <a:cxn ang="0">
                  <a:pos x="35" y="62"/>
                </a:cxn>
                <a:cxn ang="0">
                  <a:pos x="30" y="65"/>
                </a:cxn>
                <a:cxn ang="0">
                  <a:pos x="24" y="65"/>
                </a:cxn>
                <a:cxn ang="0">
                  <a:pos x="24" y="65"/>
                </a:cxn>
                <a:cxn ang="0">
                  <a:pos x="17" y="65"/>
                </a:cxn>
                <a:cxn ang="0">
                  <a:pos x="13" y="64"/>
                </a:cxn>
                <a:cxn ang="0">
                  <a:pos x="8" y="62"/>
                </a:cxn>
                <a:cxn ang="0">
                  <a:pos x="5" y="57"/>
                </a:cxn>
                <a:cxn ang="0">
                  <a:pos x="3" y="54"/>
                </a:cxn>
                <a:cxn ang="0">
                  <a:pos x="0" y="49"/>
                </a:cxn>
                <a:cxn ang="0">
                  <a:pos x="0" y="37"/>
                </a:cxn>
                <a:cxn ang="0">
                  <a:pos x="0" y="0"/>
                </a:cxn>
                <a:cxn ang="0">
                  <a:pos x="19" y="0"/>
                </a:cxn>
                <a:cxn ang="0">
                  <a:pos x="19" y="35"/>
                </a:cxn>
                <a:cxn ang="0">
                  <a:pos x="19" y="35"/>
                </a:cxn>
                <a:cxn ang="0">
                  <a:pos x="19" y="40"/>
                </a:cxn>
                <a:cxn ang="0">
                  <a:pos x="21" y="45"/>
                </a:cxn>
                <a:cxn ang="0">
                  <a:pos x="24" y="48"/>
                </a:cxn>
                <a:cxn ang="0">
                  <a:pos x="30" y="49"/>
                </a:cxn>
                <a:cxn ang="0">
                  <a:pos x="30" y="49"/>
                </a:cxn>
                <a:cxn ang="0">
                  <a:pos x="35" y="48"/>
                </a:cxn>
                <a:cxn ang="0">
                  <a:pos x="40" y="45"/>
                </a:cxn>
                <a:cxn ang="0">
                  <a:pos x="41" y="40"/>
                </a:cxn>
                <a:cxn ang="0">
                  <a:pos x="41" y="33"/>
                </a:cxn>
                <a:cxn ang="0">
                  <a:pos x="41" y="0"/>
                </a:cxn>
                <a:cxn ang="0">
                  <a:pos x="62" y="0"/>
                </a:cxn>
                <a:cxn ang="0">
                  <a:pos x="62" y="64"/>
                </a:cxn>
              </a:cxnLst>
              <a:rect l="0" t="0" r="r" b="b"/>
              <a:pathLst>
                <a:path w="62" h="65">
                  <a:moveTo>
                    <a:pt x="62" y="64"/>
                  </a:moveTo>
                  <a:lnTo>
                    <a:pt x="43" y="64"/>
                  </a:lnTo>
                  <a:lnTo>
                    <a:pt x="43" y="56"/>
                  </a:lnTo>
                  <a:lnTo>
                    <a:pt x="43" y="56"/>
                  </a:lnTo>
                  <a:lnTo>
                    <a:pt x="43" y="56"/>
                  </a:lnTo>
                  <a:lnTo>
                    <a:pt x="40" y="59"/>
                  </a:lnTo>
                  <a:lnTo>
                    <a:pt x="35" y="62"/>
                  </a:lnTo>
                  <a:lnTo>
                    <a:pt x="30" y="65"/>
                  </a:lnTo>
                  <a:lnTo>
                    <a:pt x="24" y="65"/>
                  </a:lnTo>
                  <a:lnTo>
                    <a:pt x="24" y="65"/>
                  </a:lnTo>
                  <a:lnTo>
                    <a:pt x="17" y="65"/>
                  </a:lnTo>
                  <a:lnTo>
                    <a:pt x="13" y="64"/>
                  </a:lnTo>
                  <a:lnTo>
                    <a:pt x="8" y="62"/>
                  </a:lnTo>
                  <a:lnTo>
                    <a:pt x="5" y="57"/>
                  </a:lnTo>
                  <a:lnTo>
                    <a:pt x="3" y="54"/>
                  </a:lnTo>
                  <a:lnTo>
                    <a:pt x="0" y="49"/>
                  </a:lnTo>
                  <a:lnTo>
                    <a:pt x="0" y="37"/>
                  </a:lnTo>
                  <a:lnTo>
                    <a:pt x="0" y="0"/>
                  </a:lnTo>
                  <a:lnTo>
                    <a:pt x="19" y="0"/>
                  </a:lnTo>
                  <a:lnTo>
                    <a:pt x="19" y="35"/>
                  </a:lnTo>
                  <a:lnTo>
                    <a:pt x="19" y="35"/>
                  </a:lnTo>
                  <a:lnTo>
                    <a:pt x="19" y="40"/>
                  </a:lnTo>
                  <a:lnTo>
                    <a:pt x="21" y="45"/>
                  </a:lnTo>
                  <a:lnTo>
                    <a:pt x="24" y="48"/>
                  </a:lnTo>
                  <a:lnTo>
                    <a:pt x="30" y="49"/>
                  </a:lnTo>
                  <a:lnTo>
                    <a:pt x="30" y="49"/>
                  </a:lnTo>
                  <a:lnTo>
                    <a:pt x="35" y="48"/>
                  </a:lnTo>
                  <a:lnTo>
                    <a:pt x="40" y="45"/>
                  </a:lnTo>
                  <a:lnTo>
                    <a:pt x="41" y="40"/>
                  </a:lnTo>
                  <a:lnTo>
                    <a:pt x="41" y="33"/>
                  </a:lnTo>
                  <a:lnTo>
                    <a:pt x="41" y="0"/>
                  </a:lnTo>
                  <a:lnTo>
                    <a:pt x="62" y="0"/>
                  </a:lnTo>
                  <a:lnTo>
                    <a:pt x="62" y="64"/>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53" name="Freeform 309"/>
            <p:cNvSpPr>
              <a:spLocks noChangeAspect="1"/>
            </p:cNvSpPr>
            <p:nvPr/>
          </p:nvSpPr>
          <p:spPr bwMode="auto">
            <a:xfrm>
              <a:off x="6251327" y="6134431"/>
              <a:ext cx="186777" cy="198799"/>
            </a:xfrm>
            <a:custGeom>
              <a:avLst/>
              <a:gdLst/>
              <a:ahLst/>
              <a:cxnLst>
                <a:cxn ang="0">
                  <a:pos x="62" y="64"/>
                </a:cxn>
                <a:cxn ang="0">
                  <a:pos x="43" y="64"/>
                </a:cxn>
                <a:cxn ang="0">
                  <a:pos x="43" y="56"/>
                </a:cxn>
                <a:cxn ang="0">
                  <a:pos x="43" y="56"/>
                </a:cxn>
                <a:cxn ang="0">
                  <a:pos x="43" y="56"/>
                </a:cxn>
                <a:cxn ang="0">
                  <a:pos x="40" y="59"/>
                </a:cxn>
                <a:cxn ang="0">
                  <a:pos x="35" y="62"/>
                </a:cxn>
                <a:cxn ang="0">
                  <a:pos x="30" y="65"/>
                </a:cxn>
                <a:cxn ang="0">
                  <a:pos x="24" y="65"/>
                </a:cxn>
                <a:cxn ang="0">
                  <a:pos x="24" y="65"/>
                </a:cxn>
                <a:cxn ang="0">
                  <a:pos x="18" y="65"/>
                </a:cxn>
                <a:cxn ang="0">
                  <a:pos x="13" y="64"/>
                </a:cxn>
                <a:cxn ang="0">
                  <a:pos x="10" y="62"/>
                </a:cxn>
                <a:cxn ang="0">
                  <a:pos x="7" y="57"/>
                </a:cxn>
                <a:cxn ang="0">
                  <a:pos x="3" y="54"/>
                </a:cxn>
                <a:cxn ang="0">
                  <a:pos x="2" y="49"/>
                </a:cxn>
                <a:cxn ang="0">
                  <a:pos x="0" y="37"/>
                </a:cxn>
                <a:cxn ang="0">
                  <a:pos x="0" y="0"/>
                </a:cxn>
                <a:cxn ang="0">
                  <a:pos x="19" y="0"/>
                </a:cxn>
                <a:cxn ang="0">
                  <a:pos x="19" y="35"/>
                </a:cxn>
                <a:cxn ang="0">
                  <a:pos x="19" y="35"/>
                </a:cxn>
                <a:cxn ang="0">
                  <a:pos x="21" y="40"/>
                </a:cxn>
                <a:cxn ang="0">
                  <a:pos x="22" y="45"/>
                </a:cxn>
                <a:cxn ang="0">
                  <a:pos x="26" y="48"/>
                </a:cxn>
                <a:cxn ang="0">
                  <a:pos x="30" y="49"/>
                </a:cxn>
                <a:cxn ang="0">
                  <a:pos x="30" y="49"/>
                </a:cxn>
                <a:cxn ang="0">
                  <a:pos x="37" y="48"/>
                </a:cxn>
                <a:cxn ang="0">
                  <a:pos x="40" y="45"/>
                </a:cxn>
                <a:cxn ang="0">
                  <a:pos x="41" y="40"/>
                </a:cxn>
                <a:cxn ang="0">
                  <a:pos x="43" y="33"/>
                </a:cxn>
                <a:cxn ang="0">
                  <a:pos x="43" y="0"/>
                </a:cxn>
                <a:cxn ang="0">
                  <a:pos x="62" y="0"/>
                </a:cxn>
                <a:cxn ang="0">
                  <a:pos x="62" y="64"/>
                </a:cxn>
              </a:cxnLst>
              <a:rect l="0" t="0" r="r" b="b"/>
              <a:pathLst>
                <a:path w="62" h="65">
                  <a:moveTo>
                    <a:pt x="62" y="64"/>
                  </a:moveTo>
                  <a:lnTo>
                    <a:pt x="43" y="64"/>
                  </a:lnTo>
                  <a:lnTo>
                    <a:pt x="43" y="56"/>
                  </a:lnTo>
                  <a:lnTo>
                    <a:pt x="43" y="56"/>
                  </a:lnTo>
                  <a:lnTo>
                    <a:pt x="43" y="56"/>
                  </a:lnTo>
                  <a:lnTo>
                    <a:pt x="40" y="59"/>
                  </a:lnTo>
                  <a:lnTo>
                    <a:pt x="35" y="62"/>
                  </a:lnTo>
                  <a:lnTo>
                    <a:pt x="30" y="65"/>
                  </a:lnTo>
                  <a:lnTo>
                    <a:pt x="24" y="65"/>
                  </a:lnTo>
                  <a:lnTo>
                    <a:pt x="24" y="65"/>
                  </a:lnTo>
                  <a:lnTo>
                    <a:pt x="18" y="65"/>
                  </a:lnTo>
                  <a:lnTo>
                    <a:pt x="13" y="64"/>
                  </a:lnTo>
                  <a:lnTo>
                    <a:pt x="10" y="62"/>
                  </a:lnTo>
                  <a:lnTo>
                    <a:pt x="7" y="57"/>
                  </a:lnTo>
                  <a:lnTo>
                    <a:pt x="3" y="54"/>
                  </a:lnTo>
                  <a:lnTo>
                    <a:pt x="2" y="49"/>
                  </a:lnTo>
                  <a:lnTo>
                    <a:pt x="0" y="37"/>
                  </a:lnTo>
                  <a:lnTo>
                    <a:pt x="0" y="0"/>
                  </a:lnTo>
                  <a:lnTo>
                    <a:pt x="19" y="0"/>
                  </a:lnTo>
                  <a:lnTo>
                    <a:pt x="19" y="35"/>
                  </a:lnTo>
                  <a:lnTo>
                    <a:pt x="19" y="35"/>
                  </a:lnTo>
                  <a:lnTo>
                    <a:pt x="21" y="40"/>
                  </a:lnTo>
                  <a:lnTo>
                    <a:pt x="22" y="45"/>
                  </a:lnTo>
                  <a:lnTo>
                    <a:pt x="26" y="48"/>
                  </a:lnTo>
                  <a:lnTo>
                    <a:pt x="30" y="49"/>
                  </a:lnTo>
                  <a:lnTo>
                    <a:pt x="30" y="49"/>
                  </a:lnTo>
                  <a:lnTo>
                    <a:pt x="37" y="48"/>
                  </a:lnTo>
                  <a:lnTo>
                    <a:pt x="40" y="45"/>
                  </a:lnTo>
                  <a:lnTo>
                    <a:pt x="41" y="40"/>
                  </a:lnTo>
                  <a:lnTo>
                    <a:pt x="43" y="33"/>
                  </a:lnTo>
                  <a:lnTo>
                    <a:pt x="43" y="0"/>
                  </a:lnTo>
                  <a:lnTo>
                    <a:pt x="62" y="0"/>
                  </a:lnTo>
                  <a:lnTo>
                    <a:pt x="62" y="64"/>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54" name="Freeform 310"/>
            <p:cNvSpPr>
              <a:spLocks noChangeAspect="1"/>
            </p:cNvSpPr>
            <p:nvPr/>
          </p:nvSpPr>
          <p:spPr bwMode="auto">
            <a:xfrm>
              <a:off x="5763296" y="6134431"/>
              <a:ext cx="180752" cy="198799"/>
            </a:xfrm>
            <a:custGeom>
              <a:avLst/>
              <a:gdLst/>
              <a:ahLst/>
              <a:cxnLst>
                <a:cxn ang="0">
                  <a:pos x="62" y="64"/>
                </a:cxn>
                <a:cxn ang="0">
                  <a:pos x="43" y="64"/>
                </a:cxn>
                <a:cxn ang="0">
                  <a:pos x="43" y="56"/>
                </a:cxn>
                <a:cxn ang="0">
                  <a:pos x="43" y="56"/>
                </a:cxn>
                <a:cxn ang="0">
                  <a:pos x="43" y="56"/>
                </a:cxn>
                <a:cxn ang="0">
                  <a:pos x="40" y="59"/>
                </a:cxn>
                <a:cxn ang="0">
                  <a:pos x="36" y="62"/>
                </a:cxn>
                <a:cxn ang="0">
                  <a:pos x="30" y="65"/>
                </a:cxn>
                <a:cxn ang="0">
                  <a:pos x="24" y="65"/>
                </a:cxn>
                <a:cxn ang="0">
                  <a:pos x="24" y="65"/>
                </a:cxn>
                <a:cxn ang="0">
                  <a:pos x="19" y="65"/>
                </a:cxn>
                <a:cxn ang="0">
                  <a:pos x="14" y="64"/>
                </a:cxn>
                <a:cxn ang="0">
                  <a:pos x="9" y="62"/>
                </a:cxn>
                <a:cxn ang="0">
                  <a:pos x="6" y="57"/>
                </a:cxn>
                <a:cxn ang="0">
                  <a:pos x="3" y="54"/>
                </a:cxn>
                <a:cxn ang="0">
                  <a:pos x="1" y="49"/>
                </a:cxn>
                <a:cxn ang="0">
                  <a:pos x="0" y="37"/>
                </a:cxn>
                <a:cxn ang="0">
                  <a:pos x="0" y="0"/>
                </a:cxn>
                <a:cxn ang="0">
                  <a:pos x="20" y="0"/>
                </a:cxn>
                <a:cxn ang="0">
                  <a:pos x="20" y="35"/>
                </a:cxn>
                <a:cxn ang="0">
                  <a:pos x="20" y="35"/>
                </a:cxn>
                <a:cxn ang="0">
                  <a:pos x="20" y="40"/>
                </a:cxn>
                <a:cxn ang="0">
                  <a:pos x="22" y="45"/>
                </a:cxn>
                <a:cxn ang="0">
                  <a:pos x="25" y="48"/>
                </a:cxn>
                <a:cxn ang="0">
                  <a:pos x="30" y="49"/>
                </a:cxn>
                <a:cxn ang="0">
                  <a:pos x="30" y="49"/>
                </a:cxn>
                <a:cxn ang="0">
                  <a:pos x="36" y="48"/>
                </a:cxn>
                <a:cxn ang="0">
                  <a:pos x="40" y="45"/>
                </a:cxn>
                <a:cxn ang="0">
                  <a:pos x="41" y="40"/>
                </a:cxn>
                <a:cxn ang="0">
                  <a:pos x="43" y="33"/>
                </a:cxn>
                <a:cxn ang="0">
                  <a:pos x="43" y="0"/>
                </a:cxn>
                <a:cxn ang="0">
                  <a:pos x="62" y="0"/>
                </a:cxn>
                <a:cxn ang="0">
                  <a:pos x="62" y="64"/>
                </a:cxn>
              </a:cxnLst>
              <a:rect l="0" t="0" r="r" b="b"/>
              <a:pathLst>
                <a:path w="62" h="65">
                  <a:moveTo>
                    <a:pt x="62" y="64"/>
                  </a:moveTo>
                  <a:lnTo>
                    <a:pt x="43" y="64"/>
                  </a:lnTo>
                  <a:lnTo>
                    <a:pt x="43" y="56"/>
                  </a:lnTo>
                  <a:lnTo>
                    <a:pt x="43" y="56"/>
                  </a:lnTo>
                  <a:lnTo>
                    <a:pt x="43" y="56"/>
                  </a:lnTo>
                  <a:lnTo>
                    <a:pt x="40" y="59"/>
                  </a:lnTo>
                  <a:lnTo>
                    <a:pt x="36" y="62"/>
                  </a:lnTo>
                  <a:lnTo>
                    <a:pt x="30" y="65"/>
                  </a:lnTo>
                  <a:lnTo>
                    <a:pt x="24" y="65"/>
                  </a:lnTo>
                  <a:lnTo>
                    <a:pt x="24" y="65"/>
                  </a:lnTo>
                  <a:lnTo>
                    <a:pt x="19" y="65"/>
                  </a:lnTo>
                  <a:lnTo>
                    <a:pt x="14" y="64"/>
                  </a:lnTo>
                  <a:lnTo>
                    <a:pt x="9" y="62"/>
                  </a:lnTo>
                  <a:lnTo>
                    <a:pt x="6" y="57"/>
                  </a:lnTo>
                  <a:lnTo>
                    <a:pt x="3" y="54"/>
                  </a:lnTo>
                  <a:lnTo>
                    <a:pt x="1" y="49"/>
                  </a:lnTo>
                  <a:lnTo>
                    <a:pt x="0" y="37"/>
                  </a:lnTo>
                  <a:lnTo>
                    <a:pt x="0" y="0"/>
                  </a:lnTo>
                  <a:lnTo>
                    <a:pt x="20" y="0"/>
                  </a:lnTo>
                  <a:lnTo>
                    <a:pt x="20" y="35"/>
                  </a:lnTo>
                  <a:lnTo>
                    <a:pt x="20" y="35"/>
                  </a:lnTo>
                  <a:lnTo>
                    <a:pt x="20" y="40"/>
                  </a:lnTo>
                  <a:lnTo>
                    <a:pt x="22" y="45"/>
                  </a:lnTo>
                  <a:lnTo>
                    <a:pt x="25" y="48"/>
                  </a:lnTo>
                  <a:lnTo>
                    <a:pt x="30" y="49"/>
                  </a:lnTo>
                  <a:lnTo>
                    <a:pt x="30" y="49"/>
                  </a:lnTo>
                  <a:lnTo>
                    <a:pt x="36" y="48"/>
                  </a:lnTo>
                  <a:lnTo>
                    <a:pt x="40" y="45"/>
                  </a:lnTo>
                  <a:lnTo>
                    <a:pt x="41" y="40"/>
                  </a:lnTo>
                  <a:lnTo>
                    <a:pt x="43" y="33"/>
                  </a:lnTo>
                  <a:lnTo>
                    <a:pt x="43" y="0"/>
                  </a:lnTo>
                  <a:lnTo>
                    <a:pt x="62" y="0"/>
                  </a:lnTo>
                  <a:lnTo>
                    <a:pt x="62" y="64"/>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55" name="Freeform 311"/>
            <p:cNvSpPr>
              <a:spLocks noChangeAspect="1"/>
            </p:cNvSpPr>
            <p:nvPr/>
          </p:nvSpPr>
          <p:spPr bwMode="auto">
            <a:xfrm>
              <a:off x="4889659" y="6032019"/>
              <a:ext cx="180752" cy="295186"/>
            </a:xfrm>
            <a:custGeom>
              <a:avLst/>
              <a:gdLst/>
              <a:ahLst/>
              <a:cxnLst>
                <a:cxn ang="0">
                  <a:pos x="21" y="0"/>
                </a:cxn>
                <a:cxn ang="0">
                  <a:pos x="21" y="44"/>
                </a:cxn>
                <a:cxn ang="0">
                  <a:pos x="21" y="44"/>
                </a:cxn>
                <a:cxn ang="0">
                  <a:pos x="21" y="44"/>
                </a:cxn>
                <a:cxn ang="0">
                  <a:pos x="24" y="41"/>
                </a:cxn>
                <a:cxn ang="0">
                  <a:pos x="29" y="36"/>
                </a:cxn>
                <a:cxn ang="0">
                  <a:pos x="33" y="35"/>
                </a:cxn>
                <a:cxn ang="0">
                  <a:pos x="40" y="35"/>
                </a:cxn>
                <a:cxn ang="0">
                  <a:pos x="40" y="35"/>
                </a:cxn>
                <a:cxn ang="0">
                  <a:pos x="46" y="35"/>
                </a:cxn>
                <a:cxn ang="0">
                  <a:pos x="51" y="36"/>
                </a:cxn>
                <a:cxn ang="0">
                  <a:pos x="54" y="39"/>
                </a:cxn>
                <a:cxn ang="0">
                  <a:pos x="57" y="42"/>
                </a:cxn>
                <a:cxn ang="0">
                  <a:pos x="60" y="47"/>
                </a:cxn>
                <a:cxn ang="0">
                  <a:pos x="62" y="52"/>
                </a:cxn>
                <a:cxn ang="0">
                  <a:pos x="62" y="65"/>
                </a:cxn>
                <a:cxn ang="0">
                  <a:pos x="62" y="100"/>
                </a:cxn>
                <a:cxn ang="0">
                  <a:pos x="41" y="100"/>
                </a:cxn>
                <a:cxn ang="0">
                  <a:pos x="41" y="68"/>
                </a:cxn>
                <a:cxn ang="0">
                  <a:pos x="41" y="68"/>
                </a:cxn>
                <a:cxn ang="0">
                  <a:pos x="41" y="63"/>
                </a:cxn>
                <a:cxn ang="0">
                  <a:pos x="41" y="57"/>
                </a:cxn>
                <a:cxn ang="0">
                  <a:pos x="38" y="54"/>
                </a:cxn>
                <a:cxn ang="0">
                  <a:pos x="35" y="52"/>
                </a:cxn>
                <a:cxn ang="0">
                  <a:pos x="32" y="52"/>
                </a:cxn>
                <a:cxn ang="0">
                  <a:pos x="32" y="52"/>
                </a:cxn>
                <a:cxn ang="0">
                  <a:pos x="27" y="52"/>
                </a:cxn>
                <a:cxn ang="0">
                  <a:pos x="22" y="55"/>
                </a:cxn>
                <a:cxn ang="0">
                  <a:pos x="21" y="62"/>
                </a:cxn>
                <a:cxn ang="0">
                  <a:pos x="21" y="68"/>
                </a:cxn>
                <a:cxn ang="0">
                  <a:pos x="21" y="100"/>
                </a:cxn>
                <a:cxn ang="0">
                  <a:pos x="0" y="100"/>
                </a:cxn>
                <a:cxn ang="0">
                  <a:pos x="0" y="0"/>
                </a:cxn>
                <a:cxn ang="0">
                  <a:pos x="21" y="0"/>
                </a:cxn>
              </a:cxnLst>
              <a:rect l="0" t="0" r="r" b="b"/>
              <a:pathLst>
                <a:path w="62" h="100">
                  <a:moveTo>
                    <a:pt x="21" y="0"/>
                  </a:moveTo>
                  <a:lnTo>
                    <a:pt x="21" y="44"/>
                  </a:lnTo>
                  <a:lnTo>
                    <a:pt x="21" y="44"/>
                  </a:lnTo>
                  <a:lnTo>
                    <a:pt x="21" y="44"/>
                  </a:lnTo>
                  <a:lnTo>
                    <a:pt x="24" y="41"/>
                  </a:lnTo>
                  <a:lnTo>
                    <a:pt x="29" y="36"/>
                  </a:lnTo>
                  <a:lnTo>
                    <a:pt x="33" y="35"/>
                  </a:lnTo>
                  <a:lnTo>
                    <a:pt x="40" y="35"/>
                  </a:lnTo>
                  <a:lnTo>
                    <a:pt x="40" y="35"/>
                  </a:lnTo>
                  <a:lnTo>
                    <a:pt x="46" y="35"/>
                  </a:lnTo>
                  <a:lnTo>
                    <a:pt x="51" y="36"/>
                  </a:lnTo>
                  <a:lnTo>
                    <a:pt x="54" y="39"/>
                  </a:lnTo>
                  <a:lnTo>
                    <a:pt x="57" y="42"/>
                  </a:lnTo>
                  <a:lnTo>
                    <a:pt x="60" y="47"/>
                  </a:lnTo>
                  <a:lnTo>
                    <a:pt x="62" y="52"/>
                  </a:lnTo>
                  <a:lnTo>
                    <a:pt x="62" y="65"/>
                  </a:lnTo>
                  <a:lnTo>
                    <a:pt x="62" y="100"/>
                  </a:lnTo>
                  <a:lnTo>
                    <a:pt x="41" y="100"/>
                  </a:lnTo>
                  <a:lnTo>
                    <a:pt x="41" y="68"/>
                  </a:lnTo>
                  <a:lnTo>
                    <a:pt x="41" y="68"/>
                  </a:lnTo>
                  <a:lnTo>
                    <a:pt x="41" y="63"/>
                  </a:lnTo>
                  <a:lnTo>
                    <a:pt x="41" y="57"/>
                  </a:lnTo>
                  <a:lnTo>
                    <a:pt x="38" y="54"/>
                  </a:lnTo>
                  <a:lnTo>
                    <a:pt x="35" y="52"/>
                  </a:lnTo>
                  <a:lnTo>
                    <a:pt x="32" y="52"/>
                  </a:lnTo>
                  <a:lnTo>
                    <a:pt x="32" y="52"/>
                  </a:lnTo>
                  <a:lnTo>
                    <a:pt x="27" y="52"/>
                  </a:lnTo>
                  <a:lnTo>
                    <a:pt x="22" y="55"/>
                  </a:lnTo>
                  <a:lnTo>
                    <a:pt x="21" y="62"/>
                  </a:lnTo>
                  <a:lnTo>
                    <a:pt x="21" y="68"/>
                  </a:lnTo>
                  <a:lnTo>
                    <a:pt x="21" y="100"/>
                  </a:lnTo>
                  <a:lnTo>
                    <a:pt x="0" y="100"/>
                  </a:lnTo>
                  <a:lnTo>
                    <a:pt x="0" y="0"/>
                  </a:lnTo>
                  <a:lnTo>
                    <a:pt x="21" y="0"/>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56" name="Freeform 312"/>
            <p:cNvSpPr>
              <a:spLocks noChangeAspect="1"/>
            </p:cNvSpPr>
            <p:nvPr/>
          </p:nvSpPr>
          <p:spPr bwMode="auto">
            <a:xfrm>
              <a:off x="4678781" y="6080213"/>
              <a:ext cx="150627" cy="246992"/>
            </a:xfrm>
            <a:custGeom>
              <a:avLst/>
              <a:gdLst/>
              <a:ahLst/>
              <a:cxnLst>
                <a:cxn ang="0">
                  <a:pos x="32" y="35"/>
                </a:cxn>
                <a:cxn ang="0">
                  <a:pos x="49" y="35"/>
                </a:cxn>
                <a:cxn ang="0">
                  <a:pos x="49" y="19"/>
                </a:cxn>
                <a:cxn ang="0">
                  <a:pos x="32" y="19"/>
                </a:cxn>
                <a:cxn ang="0">
                  <a:pos x="32" y="0"/>
                </a:cxn>
                <a:cxn ang="0">
                  <a:pos x="13" y="0"/>
                </a:cxn>
                <a:cxn ang="0">
                  <a:pos x="13" y="19"/>
                </a:cxn>
                <a:cxn ang="0">
                  <a:pos x="0" y="19"/>
                </a:cxn>
                <a:cxn ang="0">
                  <a:pos x="0" y="35"/>
                </a:cxn>
                <a:cxn ang="0">
                  <a:pos x="13" y="35"/>
                </a:cxn>
                <a:cxn ang="0">
                  <a:pos x="13" y="83"/>
                </a:cxn>
                <a:cxn ang="0">
                  <a:pos x="32" y="83"/>
                </a:cxn>
                <a:cxn ang="0">
                  <a:pos x="32" y="35"/>
                </a:cxn>
              </a:cxnLst>
              <a:rect l="0" t="0" r="r" b="b"/>
              <a:pathLst>
                <a:path w="49" h="83">
                  <a:moveTo>
                    <a:pt x="32" y="35"/>
                  </a:moveTo>
                  <a:lnTo>
                    <a:pt x="49" y="35"/>
                  </a:lnTo>
                  <a:lnTo>
                    <a:pt x="49" y="19"/>
                  </a:lnTo>
                  <a:lnTo>
                    <a:pt x="32" y="19"/>
                  </a:lnTo>
                  <a:lnTo>
                    <a:pt x="32" y="0"/>
                  </a:lnTo>
                  <a:lnTo>
                    <a:pt x="13" y="0"/>
                  </a:lnTo>
                  <a:lnTo>
                    <a:pt x="13" y="19"/>
                  </a:lnTo>
                  <a:lnTo>
                    <a:pt x="0" y="19"/>
                  </a:lnTo>
                  <a:lnTo>
                    <a:pt x="0" y="35"/>
                  </a:lnTo>
                  <a:lnTo>
                    <a:pt x="13" y="35"/>
                  </a:lnTo>
                  <a:lnTo>
                    <a:pt x="13" y="83"/>
                  </a:lnTo>
                  <a:lnTo>
                    <a:pt x="32" y="83"/>
                  </a:lnTo>
                  <a:lnTo>
                    <a:pt x="32" y="35"/>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57" name="Freeform 313"/>
            <p:cNvSpPr>
              <a:spLocks noChangeAspect="1"/>
            </p:cNvSpPr>
            <p:nvPr/>
          </p:nvSpPr>
          <p:spPr bwMode="auto">
            <a:xfrm>
              <a:off x="6040449" y="6080213"/>
              <a:ext cx="138577" cy="246992"/>
            </a:xfrm>
            <a:custGeom>
              <a:avLst/>
              <a:gdLst/>
              <a:ahLst/>
              <a:cxnLst>
                <a:cxn ang="0">
                  <a:pos x="32" y="35"/>
                </a:cxn>
                <a:cxn ang="0">
                  <a:pos x="49" y="35"/>
                </a:cxn>
                <a:cxn ang="0">
                  <a:pos x="49" y="19"/>
                </a:cxn>
                <a:cxn ang="0">
                  <a:pos x="32" y="19"/>
                </a:cxn>
                <a:cxn ang="0">
                  <a:pos x="32" y="0"/>
                </a:cxn>
                <a:cxn ang="0">
                  <a:pos x="13" y="0"/>
                </a:cxn>
                <a:cxn ang="0">
                  <a:pos x="13" y="19"/>
                </a:cxn>
                <a:cxn ang="0">
                  <a:pos x="0" y="19"/>
                </a:cxn>
                <a:cxn ang="0">
                  <a:pos x="0" y="35"/>
                </a:cxn>
                <a:cxn ang="0">
                  <a:pos x="13" y="35"/>
                </a:cxn>
                <a:cxn ang="0">
                  <a:pos x="13" y="83"/>
                </a:cxn>
                <a:cxn ang="0">
                  <a:pos x="32" y="83"/>
                </a:cxn>
                <a:cxn ang="0">
                  <a:pos x="32" y="35"/>
                </a:cxn>
              </a:cxnLst>
              <a:rect l="0" t="0" r="r" b="b"/>
              <a:pathLst>
                <a:path w="49" h="83">
                  <a:moveTo>
                    <a:pt x="32" y="35"/>
                  </a:moveTo>
                  <a:lnTo>
                    <a:pt x="49" y="35"/>
                  </a:lnTo>
                  <a:lnTo>
                    <a:pt x="49" y="19"/>
                  </a:lnTo>
                  <a:lnTo>
                    <a:pt x="32" y="19"/>
                  </a:lnTo>
                  <a:lnTo>
                    <a:pt x="32" y="0"/>
                  </a:lnTo>
                  <a:lnTo>
                    <a:pt x="13" y="0"/>
                  </a:lnTo>
                  <a:lnTo>
                    <a:pt x="13" y="19"/>
                  </a:lnTo>
                  <a:lnTo>
                    <a:pt x="0" y="19"/>
                  </a:lnTo>
                  <a:lnTo>
                    <a:pt x="0" y="35"/>
                  </a:lnTo>
                  <a:lnTo>
                    <a:pt x="13" y="35"/>
                  </a:lnTo>
                  <a:lnTo>
                    <a:pt x="13" y="83"/>
                  </a:lnTo>
                  <a:lnTo>
                    <a:pt x="32" y="83"/>
                  </a:lnTo>
                  <a:lnTo>
                    <a:pt x="32" y="35"/>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58" name="Freeform 314"/>
            <p:cNvSpPr>
              <a:spLocks noChangeAspect="1"/>
            </p:cNvSpPr>
            <p:nvPr/>
          </p:nvSpPr>
          <p:spPr bwMode="auto">
            <a:xfrm>
              <a:off x="5552418" y="6032019"/>
              <a:ext cx="150627" cy="295186"/>
            </a:xfrm>
            <a:custGeom>
              <a:avLst/>
              <a:gdLst/>
              <a:ahLst/>
              <a:cxnLst>
                <a:cxn ang="0">
                  <a:pos x="13" y="54"/>
                </a:cxn>
                <a:cxn ang="0">
                  <a:pos x="0" y="54"/>
                </a:cxn>
                <a:cxn ang="0">
                  <a:pos x="0" y="38"/>
                </a:cxn>
                <a:cxn ang="0">
                  <a:pos x="13" y="38"/>
                </a:cxn>
                <a:cxn ang="0">
                  <a:pos x="13" y="25"/>
                </a:cxn>
                <a:cxn ang="0">
                  <a:pos x="13" y="25"/>
                </a:cxn>
                <a:cxn ang="0">
                  <a:pos x="13" y="21"/>
                </a:cxn>
                <a:cxn ang="0">
                  <a:pos x="15" y="14"/>
                </a:cxn>
                <a:cxn ang="0">
                  <a:pos x="18" y="10"/>
                </a:cxn>
                <a:cxn ang="0">
                  <a:pos x="21" y="6"/>
                </a:cxn>
                <a:cxn ang="0">
                  <a:pos x="24" y="3"/>
                </a:cxn>
                <a:cxn ang="0">
                  <a:pos x="29" y="2"/>
                </a:cxn>
                <a:cxn ang="0">
                  <a:pos x="40" y="0"/>
                </a:cxn>
                <a:cxn ang="0">
                  <a:pos x="40" y="0"/>
                </a:cxn>
                <a:cxn ang="0">
                  <a:pos x="50" y="2"/>
                </a:cxn>
                <a:cxn ang="0">
                  <a:pos x="50" y="17"/>
                </a:cxn>
                <a:cxn ang="0">
                  <a:pos x="50" y="17"/>
                </a:cxn>
                <a:cxn ang="0">
                  <a:pos x="43" y="16"/>
                </a:cxn>
                <a:cxn ang="0">
                  <a:pos x="43" y="16"/>
                </a:cxn>
                <a:cxn ang="0">
                  <a:pos x="40" y="17"/>
                </a:cxn>
                <a:cxn ang="0">
                  <a:pos x="37" y="19"/>
                </a:cxn>
                <a:cxn ang="0">
                  <a:pos x="34" y="22"/>
                </a:cxn>
                <a:cxn ang="0">
                  <a:pos x="34" y="27"/>
                </a:cxn>
                <a:cxn ang="0">
                  <a:pos x="34" y="38"/>
                </a:cxn>
                <a:cxn ang="0">
                  <a:pos x="48" y="38"/>
                </a:cxn>
                <a:cxn ang="0">
                  <a:pos x="48" y="54"/>
                </a:cxn>
                <a:cxn ang="0">
                  <a:pos x="34" y="54"/>
                </a:cxn>
                <a:cxn ang="0">
                  <a:pos x="34" y="102"/>
                </a:cxn>
                <a:cxn ang="0">
                  <a:pos x="13" y="102"/>
                </a:cxn>
                <a:cxn ang="0">
                  <a:pos x="13" y="54"/>
                </a:cxn>
              </a:cxnLst>
              <a:rect l="0" t="0" r="r" b="b"/>
              <a:pathLst>
                <a:path w="50" h="102">
                  <a:moveTo>
                    <a:pt x="13" y="54"/>
                  </a:moveTo>
                  <a:lnTo>
                    <a:pt x="0" y="54"/>
                  </a:lnTo>
                  <a:lnTo>
                    <a:pt x="0" y="38"/>
                  </a:lnTo>
                  <a:lnTo>
                    <a:pt x="13" y="38"/>
                  </a:lnTo>
                  <a:lnTo>
                    <a:pt x="13" y="25"/>
                  </a:lnTo>
                  <a:lnTo>
                    <a:pt x="13" y="25"/>
                  </a:lnTo>
                  <a:lnTo>
                    <a:pt x="13" y="21"/>
                  </a:lnTo>
                  <a:lnTo>
                    <a:pt x="15" y="14"/>
                  </a:lnTo>
                  <a:lnTo>
                    <a:pt x="18" y="10"/>
                  </a:lnTo>
                  <a:lnTo>
                    <a:pt x="21" y="6"/>
                  </a:lnTo>
                  <a:lnTo>
                    <a:pt x="24" y="3"/>
                  </a:lnTo>
                  <a:lnTo>
                    <a:pt x="29" y="2"/>
                  </a:lnTo>
                  <a:lnTo>
                    <a:pt x="40" y="0"/>
                  </a:lnTo>
                  <a:lnTo>
                    <a:pt x="40" y="0"/>
                  </a:lnTo>
                  <a:lnTo>
                    <a:pt x="50" y="2"/>
                  </a:lnTo>
                  <a:lnTo>
                    <a:pt x="50" y="17"/>
                  </a:lnTo>
                  <a:lnTo>
                    <a:pt x="50" y="17"/>
                  </a:lnTo>
                  <a:lnTo>
                    <a:pt x="43" y="16"/>
                  </a:lnTo>
                  <a:lnTo>
                    <a:pt x="43" y="16"/>
                  </a:lnTo>
                  <a:lnTo>
                    <a:pt x="40" y="17"/>
                  </a:lnTo>
                  <a:lnTo>
                    <a:pt x="37" y="19"/>
                  </a:lnTo>
                  <a:lnTo>
                    <a:pt x="34" y="22"/>
                  </a:lnTo>
                  <a:lnTo>
                    <a:pt x="34" y="27"/>
                  </a:lnTo>
                  <a:lnTo>
                    <a:pt x="34" y="38"/>
                  </a:lnTo>
                  <a:lnTo>
                    <a:pt x="48" y="38"/>
                  </a:lnTo>
                  <a:lnTo>
                    <a:pt x="48" y="54"/>
                  </a:lnTo>
                  <a:lnTo>
                    <a:pt x="34" y="54"/>
                  </a:lnTo>
                  <a:lnTo>
                    <a:pt x="34" y="102"/>
                  </a:lnTo>
                  <a:lnTo>
                    <a:pt x="13" y="102"/>
                  </a:lnTo>
                  <a:lnTo>
                    <a:pt x="13" y="54"/>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sp>
          <p:nvSpPr>
            <p:cNvPr id="59" name="Freeform 315"/>
            <p:cNvSpPr>
              <a:spLocks noChangeAspect="1" noEditPoints="1"/>
            </p:cNvSpPr>
            <p:nvPr/>
          </p:nvSpPr>
          <p:spPr bwMode="auto">
            <a:xfrm>
              <a:off x="2359126" y="6044068"/>
              <a:ext cx="247028" cy="283137"/>
            </a:xfrm>
            <a:custGeom>
              <a:avLst/>
              <a:gdLst/>
              <a:ahLst/>
              <a:cxnLst>
                <a:cxn ang="0">
                  <a:pos x="82" y="48"/>
                </a:cxn>
                <a:cxn ang="0">
                  <a:pos x="82" y="48"/>
                </a:cxn>
                <a:cxn ang="0">
                  <a:pos x="82" y="57"/>
                </a:cxn>
                <a:cxn ang="0">
                  <a:pos x="79" y="67"/>
                </a:cxn>
                <a:cxn ang="0">
                  <a:pos x="74" y="75"/>
                </a:cxn>
                <a:cxn ang="0">
                  <a:pos x="69" y="81"/>
                </a:cxn>
                <a:cxn ang="0">
                  <a:pos x="61" y="86"/>
                </a:cxn>
                <a:cxn ang="0">
                  <a:pos x="52" y="90"/>
                </a:cxn>
                <a:cxn ang="0">
                  <a:pos x="41" y="94"/>
                </a:cxn>
                <a:cxn ang="0">
                  <a:pos x="30" y="94"/>
                </a:cxn>
                <a:cxn ang="0">
                  <a:pos x="0" y="94"/>
                </a:cxn>
                <a:cxn ang="0">
                  <a:pos x="0" y="0"/>
                </a:cxn>
                <a:cxn ang="0">
                  <a:pos x="30" y="0"/>
                </a:cxn>
                <a:cxn ang="0">
                  <a:pos x="30" y="0"/>
                </a:cxn>
                <a:cxn ang="0">
                  <a:pos x="41" y="2"/>
                </a:cxn>
                <a:cxn ang="0">
                  <a:pos x="52" y="3"/>
                </a:cxn>
                <a:cxn ang="0">
                  <a:pos x="61" y="8"/>
                </a:cxn>
                <a:cxn ang="0">
                  <a:pos x="69" y="13"/>
                </a:cxn>
                <a:cxn ang="0">
                  <a:pos x="74" y="21"/>
                </a:cxn>
                <a:cxn ang="0">
                  <a:pos x="79" y="29"/>
                </a:cxn>
                <a:cxn ang="0">
                  <a:pos x="82" y="36"/>
                </a:cxn>
                <a:cxn ang="0">
                  <a:pos x="82" y="48"/>
                </a:cxn>
                <a:cxn ang="0">
                  <a:pos x="82" y="48"/>
                </a:cxn>
                <a:cxn ang="0">
                  <a:pos x="30" y="19"/>
                </a:cxn>
                <a:cxn ang="0">
                  <a:pos x="20" y="19"/>
                </a:cxn>
                <a:cxn ang="0">
                  <a:pos x="20" y="75"/>
                </a:cxn>
                <a:cxn ang="0">
                  <a:pos x="30" y="75"/>
                </a:cxn>
                <a:cxn ang="0">
                  <a:pos x="30" y="75"/>
                </a:cxn>
                <a:cxn ang="0">
                  <a:pos x="42" y="73"/>
                </a:cxn>
                <a:cxn ang="0">
                  <a:pos x="47" y="71"/>
                </a:cxn>
                <a:cxn ang="0">
                  <a:pos x="52" y="68"/>
                </a:cxn>
                <a:cxn ang="0">
                  <a:pos x="55" y="63"/>
                </a:cxn>
                <a:cxn ang="0">
                  <a:pos x="58" y="59"/>
                </a:cxn>
                <a:cxn ang="0">
                  <a:pos x="60" y="54"/>
                </a:cxn>
                <a:cxn ang="0">
                  <a:pos x="61" y="48"/>
                </a:cxn>
                <a:cxn ang="0">
                  <a:pos x="61" y="48"/>
                </a:cxn>
                <a:cxn ang="0">
                  <a:pos x="60" y="41"/>
                </a:cxn>
                <a:cxn ang="0">
                  <a:pos x="58" y="35"/>
                </a:cxn>
                <a:cxn ang="0">
                  <a:pos x="55" y="30"/>
                </a:cxn>
                <a:cxn ang="0">
                  <a:pos x="52" y="25"/>
                </a:cxn>
                <a:cxn ang="0">
                  <a:pos x="47" y="24"/>
                </a:cxn>
                <a:cxn ang="0">
                  <a:pos x="42" y="21"/>
                </a:cxn>
                <a:cxn ang="0">
                  <a:pos x="30" y="19"/>
                </a:cxn>
                <a:cxn ang="0">
                  <a:pos x="30" y="19"/>
                </a:cxn>
              </a:cxnLst>
              <a:rect l="0" t="0" r="r" b="b"/>
              <a:pathLst>
                <a:path w="82" h="94">
                  <a:moveTo>
                    <a:pt x="82" y="48"/>
                  </a:moveTo>
                  <a:lnTo>
                    <a:pt x="82" y="48"/>
                  </a:lnTo>
                  <a:lnTo>
                    <a:pt x="82" y="57"/>
                  </a:lnTo>
                  <a:lnTo>
                    <a:pt x="79" y="67"/>
                  </a:lnTo>
                  <a:lnTo>
                    <a:pt x="74" y="75"/>
                  </a:lnTo>
                  <a:lnTo>
                    <a:pt x="69" y="81"/>
                  </a:lnTo>
                  <a:lnTo>
                    <a:pt x="61" y="86"/>
                  </a:lnTo>
                  <a:lnTo>
                    <a:pt x="52" y="90"/>
                  </a:lnTo>
                  <a:lnTo>
                    <a:pt x="41" y="94"/>
                  </a:lnTo>
                  <a:lnTo>
                    <a:pt x="30" y="94"/>
                  </a:lnTo>
                  <a:lnTo>
                    <a:pt x="0" y="94"/>
                  </a:lnTo>
                  <a:lnTo>
                    <a:pt x="0" y="0"/>
                  </a:lnTo>
                  <a:lnTo>
                    <a:pt x="30" y="0"/>
                  </a:lnTo>
                  <a:lnTo>
                    <a:pt x="30" y="0"/>
                  </a:lnTo>
                  <a:lnTo>
                    <a:pt x="41" y="2"/>
                  </a:lnTo>
                  <a:lnTo>
                    <a:pt x="52" y="3"/>
                  </a:lnTo>
                  <a:lnTo>
                    <a:pt x="61" y="8"/>
                  </a:lnTo>
                  <a:lnTo>
                    <a:pt x="69" y="13"/>
                  </a:lnTo>
                  <a:lnTo>
                    <a:pt x="74" y="21"/>
                  </a:lnTo>
                  <a:lnTo>
                    <a:pt x="79" y="29"/>
                  </a:lnTo>
                  <a:lnTo>
                    <a:pt x="82" y="36"/>
                  </a:lnTo>
                  <a:lnTo>
                    <a:pt x="82" y="48"/>
                  </a:lnTo>
                  <a:lnTo>
                    <a:pt x="82" y="48"/>
                  </a:lnTo>
                  <a:close/>
                  <a:moveTo>
                    <a:pt x="30" y="19"/>
                  </a:moveTo>
                  <a:lnTo>
                    <a:pt x="20" y="19"/>
                  </a:lnTo>
                  <a:lnTo>
                    <a:pt x="20" y="75"/>
                  </a:lnTo>
                  <a:lnTo>
                    <a:pt x="30" y="75"/>
                  </a:lnTo>
                  <a:lnTo>
                    <a:pt x="30" y="75"/>
                  </a:lnTo>
                  <a:lnTo>
                    <a:pt x="42" y="73"/>
                  </a:lnTo>
                  <a:lnTo>
                    <a:pt x="47" y="71"/>
                  </a:lnTo>
                  <a:lnTo>
                    <a:pt x="52" y="68"/>
                  </a:lnTo>
                  <a:lnTo>
                    <a:pt x="55" y="63"/>
                  </a:lnTo>
                  <a:lnTo>
                    <a:pt x="58" y="59"/>
                  </a:lnTo>
                  <a:lnTo>
                    <a:pt x="60" y="54"/>
                  </a:lnTo>
                  <a:lnTo>
                    <a:pt x="61" y="48"/>
                  </a:lnTo>
                  <a:lnTo>
                    <a:pt x="61" y="48"/>
                  </a:lnTo>
                  <a:lnTo>
                    <a:pt x="60" y="41"/>
                  </a:lnTo>
                  <a:lnTo>
                    <a:pt x="58" y="35"/>
                  </a:lnTo>
                  <a:lnTo>
                    <a:pt x="55" y="30"/>
                  </a:lnTo>
                  <a:lnTo>
                    <a:pt x="52" y="25"/>
                  </a:lnTo>
                  <a:lnTo>
                    <a:pt x="47" y="24"/>
                  </a:lnTo>
                  <a:lnTo>
                    <a:pt x="42" y="21"/>
                  </a:lnTo>
                  <a:lnTo>
                    <a:pt x="30" y="19"/>
                  </a:lnTo>
                  <a:lnTo>
                    <a:pt x="30" y="19"/>
                  </a:lnTo>
                  <a:close/>
                </a:path>
              </a:pathLst>
            </a:custGeom>
            <a:solidFill>
              <a:srgbClr val="0099D9"/>
            </a:solidFill>
            <a:ln w="9525">
              <a:noFill/>
              <a:round/>
              <a:headEnd/>
              <a:tailEnd/>
            </a:ln>
          </p:spPr>
          <p:txBody>
            <a:bodyPr/>
            <a:lstStyle/>
            <a:p>
              <a:pPr>
                <a:defRPr/>
              </a:pPr>
              <a:endParaRPr lang="ja-JP" altLang="en-US" sz="1800" dirty="0">
                <a:solidFill>
                  <a:prstClr val="black"/>
                </a:solidFill>
              </a:endParaRPr>
            </a:p>
          </p:txBody>
        </p:sp>
      </p:grpSp>
    </p:spTree>
    <p:extLst>
      <p:ext uri="{BB962C8B-B14F-4D97-AF65-F5344CB8AC3E}">
        <p14:creationId xmlns:p14="http://schemas.microsoft.com/office/powerpoint/2010/main" val="239728422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1_タイトル スライド">
    <p:spTree>
      <p:nvGrpSpPr>
        <p:cNvPr id="1" name=""/>
        <p:cNvGrpSpPr/>
        <p:nvPr/>
      </p:nvGrpSpPr>
      <p:grpSpPr>
        <a:xfrm>
          <a:off x="0" y="0"/>
          <a:ext cx="0" cy="0"/>
          <a:chOff x="0" y="0"/>
          <a:chExt cx="0" cy="0"/>
        </a:xfrm>
      </p:grpSpPr>
      <p:sp>
        <p:nvSpPr>
          <p:cNvPr id="9226" name="Rectangle 10"/>
          <p:cNvSpPr>
            <a:spLocks noGrp="1" noChangeArrowheads="1"/>
          </p:cNvSpPr>
          <p:nvPr>
            <p:ph type="subTitle" sz="quarter" idx="1"/>
          </p:nvPr>
        </p:nvSpPr>
        <p:spPr bwMode="gray">
          <a:xfrm>
            <a:off x="1406772" y="457200"/>
            <a:ext cx="5324233" cy="762000"/>
          </a:xfrm>
        </p:spPr>
        <p:txBody>
          <a:bodyPr lIns="0" tIns="43193" rIns="0" bIns="79200" anchor="ctr"/>
          <a:lstStyle>
            <a:lvl1pPr marL="0" indent="0">
              <a:spcBef>
                <a:spcPct val="25000"/>
              </a:spcBef>
              <a:buFont typeface="Wingdings" pitchFamily="2" charset="2"/>
              <a:buNone/>
              <a:defRPr sz="2400">
                <a:latin typeface="+mj-lt"/>
              </a:defRPr>
            </a:lvl1pPr>
          </a:lstStyle>
          <a:p>
            <a:r>
              <a:rPr lang="ja-JP" altLang="en-US" smtClean="0"/>
              <a:t>マスター サブタイトルの書式設定</a:t>
            </a:r>
            <a:endParaRPr lang="ja-JP" altLang="en-US" dirty="0"/>
          </a:p>
        </p:txBody>
      </p:sp>
      <p:sp>
        <p:nvSpPr>
          <p:cNvPr id="9225" name="Rectangle 9"/>
          <p:cNvSpPr>
            <a:spLocks noGrp="1" noChangeArrowheads="1"/>
          </p:cNvSpPr>
          <p:nvPr>
            <p:ph type="ctrTitle" sz="quarter"/>
          </p:nvPr>
        </p:nvSpPr>
        <p:spPr bwMode="gray">
          <a:xfrm>
            <a:off x="1406769" y="1828800"/>
            <a:ext cx="9378462" cy="1981200"/>
          </a:xfrm>
        </p:spPr>
        <p:txBody>
          <a:bodyPr tIns="43193" bIns="43193" anchor="ctr"/>
          <a:lstStyle>
            <a:lvl1pPr fontAlgn="ctr">
              <a:lnSpc>
                <a:spcPct val="125000"/>
              </a:lnSpc>
              <a:spcBef>
                <a:spcPct val="50000"/>
              </a:spcBef>
              <a:defRPr sz="4000">
                <a:latin typeface="Franklin Gothic Heavy" pitchFamily="34" charset="0"/>
              </a:defRPr>
            </a:lvl1pPr>
          </a:lstStyle>
          <a:p>
            <a:r>
              <a:rPr lang="ja-JP" altLang="en-US" smtClean="0"/>
              <a:t>マスター タイトルの書式設定</a:t>
            </a:r>
            <a:endParaRPr lang="ja-JP" altLang="en-US" dirty="0"/>
          </a:p>
        </p:txBody>
      </p:sp>
      <p:sp>
        <p:nvSpPr>
          <p:cNvPr id="7" name="テキスト ボックス 6"/>
          <p:cNvSpPr txBox="1"/>
          <p:nvPr/>
        </p:nvSpPr>
        <p:spPr>
          <a:xfrm>
            <a:off x="9421503" y="99507"/>
            <a:ext cx="2626040" cy="338554"/>
          </a:xfrm>
          <a:prstGeom prst="rect">
            <a:avLst/>
          </a:prstGeom>
          <a:noFill/>
        </p:spPr>
        <p:txBody>
          <a:bodyPr wrap="none" rtlCol="0">
            <a:spAutoFit/>
          </a:bodyPr>
          <a:lstStyle/>
          <a:p>
            <a:r>
              <a:rPr kumimoji="1" lang="en-US" altLang="ja-JP" sz="1600" dirty="0" smtClean="0">
                <a:latin typeface="Arial Unicode MS" panose="020B0604020202020204" pitchFamily="50" charset="-128"/>
                <a:ea typeface="Arial Unicode MS" panose="020B0604020202020204" pitchFamily="50" charset="-128"/>
                <a:cs typeface="Arial Unicode MS" panose="020B0604020202020204" pitchFamily="50" charset="-128"/>
              </a:rPr>
              <a:t>Nomura Research Institute</a:t>
            </a:r>
            <a:endParaRPr kumimoji="1"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Tree>
    <p:extLst>
      <p:ext uri="{BB962C8B-B14F-4D97-AF65-F5344CB8AC3E}">
        <p14:creationId xmlns:p14="http://schemas.microsoft.com/office/powerpoint/2010/main" val="11622377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_ユーザー設定レイアウト">
    <p:spTree>
      <p:nvGrpSpPr>
        <p:cNvPr id="1" name=""/>
        <p:cNvGrpSpPr/>
        <p:nvPr/>
      </p:nvGrpSpPr>
      <p:grpSpPr>
        <a:xfrm>
          <a:off x="0" y="0"/>
          <a:ext cx="0" cy="0"/>
          <a:chOff x="0" y="0"/>
          <a:chExt cx="0" cy="0"/>
        </a:xfrm>
      </p:grpSpPr>
      <p:sp>
        <p:nvSpPr>
          <p:cNvPr id="4" name="テキスト ボックス 3"/>
          <p:cNvSpPr txBox="1"/>
          <p:nvPr/>
        </p:nvSpPr>
        <p:spPr>
          <a:xfrm>
            <a:off x="239358" y="-1216110"/>
            <a:ext cx="7392821" cy="9325630"/>
          </a:xfrm>
          <a:prstGeom prst="rect">
            <a:avLst/>
          </a:prstGeom>
          <a:noFill/>
        </p:spPr>
        <p:txBody>
          <a:bodyPr wrap="square" rtlCol="0">
            <a:spAutoFit/>
          </a:bodyPr>
          <a:lstStyle/>
          <a:p>
            <a:r>
              <a:rPr kumimoji="1" lang="en-US" altLang="ja-JP" sz="60000" dirty="0" smtClean="0">
                <a:solidFill>
                  <a:schemeClr val="bg1">
                    <a:lumMod val="85000"/>
                  </a:schemeClr>
                </a:solidFill>
                <a:latin typeface="Century"/>
                <a:cs typeface="Century"/>
              </a:rPr>
              <a:t>?</a:t>
            </a:r>
            <a:endParaRPr kumimoji="1" lang="ja-JP" altLang="en-US" sz="60000" dirty="0">
              <a:solidFill>
                <a:schemeClr val="bg1">
                  <a:lumMod val="85000"/>
                </a:schemeClr>
              </a:solidFill>
              <a:latin typeface="Century"/>
              <a:cs typeface="Century"/>
            </a:endParaRPr>
          </a:p>
        </p:txBody>
      </p:sp>
      <p:sp>
        <p:nvSpPr>
          <p:cNvPr id="2" name="タイトル 1"/>
          <p:cNvSpPr>
            <a:spLocks noGrp="1"/>
          </p:cNvSpPr>
          <p:nvPr>
            <p:ph type="title"/>
          </p:nvPr>
        </p:nvSpPr>
        <p:spPr>
          <a:xfrm>
            <a:off x="239361" y="2204880"/>
            <a:ext cx="11628966" cy="1901651"/>
          </a:xfrm>
        </p:spPr>
        <p:txBody>
          <a:bodyPr anchor="ctr"/>
          <a:lstStyle>
            <a:lvl1pPr algn="ctr">
              <a:defRPr sz="4400"/>
            </a:lvl1pPr>
          </a:lstStyle>
          <a:p>
            <a:r>
              <a:rPr kumimoji="1" lang="ja-JP" altLang="en-US" smtClean="0"/>
              <a:t>マスター タイトルの書式設定</a:t>
            </a:r>
            <a:endParaRPr kumimoji="1" lang="ja-JP" altLang="en-US" dirty="0"/>
          </a:p>
        </p:txBody>
      </p:sp>
      <p:sp>
        <p:nvSpPr>
          <p:cNvPr id="3" name="スライド番号プレースホルダー 2"/>
          <p:cNvSpPr>
            <a:spLocks noGrp="1"/>
          </p:cNvSpPr>
          <p:nvPr>
            <p:ph type="sldNum" sz="quarter" idx="10"/>
          </p:nvPr>
        </p:nvSpPr>
        <p:spPr/>
        <p:txBody>
          <a:bodyPr/>
          <a:lstStyle/>
          <a:p>
            <a:fld id="{DD8888D0-B292-423C-9FCB-4779E73EC55A}" type="slidenum">
              <a:rPr kumimoji="1" lang="ja-JP" altLang="en-US" smtClean="0"/>
              <a:t>‹#›</a:t>
            </a:fld>
            <a:endParaRPr kumimoji="1" lang="ja-JP" altLang="en-US"/>
          </a:p>
        </p:txBody>
      </p:sp>
    </p:spTree>
    <p:extLst>
      <p:ext uri="{BB962C8B-B14F-4D97-AF65-F5344CB8AC3E}">
        <p14:creationId xmlns:p14="http://schemas.microsoft.com/office/powerpoint/2010/main" val="53472223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 2"/>
          <p:cNvSpPr>
            <a:spLocks noGrp="1"/>
          </p:cNvSpPr>
          <p:nvPr>
            <p:ph idx="1"/>
          </p:nvPr>
        </p:nvSpPr>
        <p:spPr/>
        <p:txBody>
          <a:bodyPr/>
          <a:lstStyle>
            <a:lvl1pPr>
              <a:defRPr>
                <a:latin typeface="Franklin Gothic Demi" pitchFamily="34" charset="0"/>
              </a:defRPr>
            </a:lvl1pPr>
            <a:lvl2pPr>
              <a:defRPr>
                <a:latin typeface="Franklin Gothic Demi" pitchFamily="34" charset="0"/>
              </a:defRPr>
            </a:lvl2pPr>
            <a:lvl3pPr>
              <a:defRPr>
                <a:latin typeface="Franklin Gothic Demi" pitchFamily="34" charset="0"/>
              </a:defRPr>
            </a:lvl3pPr>
            <a:lvl4pPr>
              <a:defRPr>
                <a:latin typeface="Franklin Gothic Demi" pitchFamily="34" charset="0"/>
              </a:defRPr>
            </a:lvl4pPr>
            <a:lvl5pPr>
              <a:defRPr>
                <a:latin typeface="Franklin Gothic Demi" pitchFamily="34" charset="0"/>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
        <p:nvSpPr>
          <p:cNvPr id="4" name="スライド番号プレースホルダ 2"/>
          <p:cNvSpPr>
            <a:spLocks noGrp="1"/>
          </p:cNvSpPr>
          <p:nvPr>
            <p:ph type="sldNum" sz="quarter" idx="10"/>
          </p:nvPr>
        </p:nvSpPr>
        <p:spPr>
          <a:ln/>
        </p:spPr>
        <p:txBody>
          <a:bodyPr/>
          <a:lstStyle>
            <a:lvl1pPr>
              <a:defRPr/>
            </a:lvl1pPr>
          </a:lstStyle>
          <a:p>
            <a:fld id="{DD8888D0-B292-423C-9FCB-4779E73EC55A}" type="slidenum">
              <a:rPr kumimoji="1" lang="ja-JP" altLang="en-US" smtClean="0"/>
              <a:t>‹#›</a:t>
            </a:fld>
            <a:endParaRPr kumimoji="1" lang="ja-JP" altLang="en-US"/>
          </a:p>
        </p:txBody>
      </p:sp>
    </p:spTree>
    <p:extLst>
      <p:ext uri="{BB962C8B-B14F-4D97-AF65-F5344CB8AC3E}">
        <p14:creationId xmlns:p14="http://schemas.microsoft.com/office/powerpoint/2010/main" val="2656752224"/>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6916"/>
            <a:ext cx="103632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スライド番号プレースホルダ 2"/>
          <p:cNvSpPr>
            <a:spLocks noGrp="1"/>
          </p:cNvSpPr>
          <p:nvPr>
            <p:ph type="sldNum" sz="quarter" idx="10"/>
          </p:nvPr>
        </p:nvSpPr>
        <p:spPr>
          <a:ln/>
        </p:spPr>
        <p:txBody>
          <a:bodyPr/>
          <a:lstStyle>
            <a:lvl1pPr>
              <a:defRPr/>
            </a:lvl1pPr>
          </a:lstStyle>
          <a:p>
            <a:fld id="{DD8888D0-B292-423C-9FCB-4779E73EC55A}" type="slidenum">
              <a:rPr kumimoji="1" lang="ja-JP" altLang="en-US" smtClean="0"/>
              <a:t>‹#›</a:t>
            </a:fld>
            <a:endParaRPr kumimoji="1" lang="ja-JP" altLang="en-US"/>
          </a:p>
        </p:txBody>
      </p:sp>
    </p:spTree>
    <p:extLst>
      <p:ext uri="{BB962C8B-B14F-4D97-AF65-F5344CB8AC3E}">
        <p14:creationId xmlns:p14="http://schemas.microsoft.com/office/powerpoint/2010/main" val="34917449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 2"/>
          <p:cNvSpPr>
            <a:spLocks noGrp="1"/>
          </p:cNvSpPr>
          <p:nvPr>
            <p:ph sz="half" idx="1"/>
          </p:nvPr>
        </p:nvSpPr>
        <p:spPr>
          <a:xfrm>
            <a:off x="281520" y="1000125"/>
            <a:ext cx="5712882" cy="5457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6197607" y="1000125"/>
            <a:ext cx="5712884" cy="5457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2"/>
          <p:cNvSpPr>
            <a:spLocks noGrp="1"/>
          </p:cNvSpPr>
          <p:nvPr>
            <p:ph type="sldNum" sz="quarter" idx="10"/>
          </p:nvPr>
        </p:nvSpPr>
        <p:spPr>
          <a:ln/>
        </p:spPr>
        <p:txBody>
          <a:bodyPr/>
          <a:lstStyle>
            <a:lvl1pPr>
              <a:defRPr/>
            </a:lvl1pPr>
          </a:lstStyle>
          <a:p>
            <a:fld id="{DD8888D0-B292-423C-9FCB-4779E73EC55A}" type="slidenum">
              <a:rPr kumimoji="1" lang="ja-JP" altLang="en-US" smtClean="0"/>
              <a:t>‹#›</a:t>
            </a:fld>
            <a:endParaRPr kumimoji="1" lang="ja-JP" altLang="en-US"/>
          </a:p>
        </p:txBody>
      </p:sp>
    </p:spTree>
    <p:extLst>
      <p:ext uri="{BB962C8B-B14F-4D97-AF65-F5344CB8AC3E}">
        <p14:creationId xmlns:p14="http://schemas.microsoft.com/office/powerpoint/2010/main" val="154740417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6193372" y="1535113"/>
            <a:ext cx="538903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 5"/>
          <p:cNvSpPr>
            <a:spLocks noGrp="1"/>
          </p:cNvSpPr>
          <p:nvPr>
            <p:ph sz="quarter" idx="4"/>
          </p:nvPr>
        </p:nvSpPr>
        <p:spPr>
          <a:xfrm>
            <a:off x="6193372" y="2174875"/>
            <a:ext cx="538903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2"/>
          <p:cNvSpPr>
            <a:spLocks noGrp="1"/>
          </p:cNvSpPr>
          <p:nvPr>
            <p:ph type="sldNum" sz="quarter" idx="10"/>
          </p:nvPr>
        </p:nvSpPr>
        <p:spPr>
          <a:ln/>
        </p:spPr>
        <p:txBody>
          <a:bodyPr/>
          <a:lstStyle>
            <a:lvl1pPr>
              <a:defRPr/>
            </a:lvl1pPr>
          </a:lstStyle>
          <a:p>
            <a:fld id="{DD8888D0-B292-423C-9FCB-4779E73EC55A}" type="slidenum">
              <a:rPr kumimoji="1" lang="ja-JP" altLang="en-US" smtClean="0"/>
              <a:t>‹#›</a:t>
            </a:fld>
            <a:endParaRPr kumimoji="1" lang="ja-JP" altLang="en-US"/>
          </a:p>
        </p:txBody>
      </p:sp>
    </p:spTree>
    <p:extLst>
      <p:ext uri="{BB962C8B-B14F-4D97-AF65-F5344CB8AC3E}">
        <p14:creationId xmlns:p14="http://schemas.microsoft.com/office/powerpoint/2010/main" val="189586712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slideLayout" Target="../slideLayouts/slideLayout3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theme" Target="../theme/theme2.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19" Type="http://schemas.openxmlformats.org/officeDocument/2006/relationships/slideLayout" Target="../slideLayouts/slideLayout38.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3.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 name="図 10"/>
          <p:cNvPicPr>
            <a:picLocks noChangeAspect="1"/>
          </p:cNvPicPr>
          <p:nvPr/>
        </p:nvPicPr>
        <p:blipFill rotWithShape="1">
          <a:blip r:embed="rId21"/>
          <a:srcRect t="8290" b="9337"/>
          <a:stretch/>
        </p:blipFill>
        <p:spPr>
          <a:xfrm>
            <a:off x="10344472" y="99752"/>
            <a:ext cx="1847528" cy="608746"/>
          </a:xfrm>
          <a:prstGeom prst="rect">
            <a:avLst/>
          </a:prstGeom>
        </p:spPr>
      </p:pic>
      <p:sp>
        <p:nvSpPr>
          <p:cNvPr id="10" name="Text Box 7"/>
          <p:cNvSpPr txBox="1">
            <a:spLocks noChangeArrowheads="1"/>
          </p:cNvSpPr>
          <p:nvPr/>
        </p:nvSpPr>
        <p:spPr bwMode="auto">
          <a:xfrm>
            <a:off x="335366" y="6696433"/>
            <a:ext cx="7027894" cy="161583"/>
          </a:xfrm>
          <a:prstGeom prst="rect">
            <a:avLst/>
          </a:prstGeom>
          <a:noFill/>
          <a:ln w="9525">
            <a:noFill/>
            <a:miter lim="800000"/>
            <a:headEnd/>
            <a:tailEnd/>
          </a:ln>
          <a:effectLst/>
        </p:spPr>
        <p:txBody>
          <a:bodyPr wrap="square" lIns="0" tIns="0" rIns="0" bIns="0">
            <a:spAutoFit/>
          </a:bodyPr>
          <a:lstStyle/>
          <a:p>
            <a:pPr eaLnBrk="0" hangingPunct="0">
              <a:defRPr/>
            </a:pPr>
            <a:r>
              <a:rPr kumimoji="1" lang="en-US" altLang="ja-JP" sz="1050" kern="1200" dirty="0" smtClean="0">
                <a:solidFill>
                  <a:schemeClr val="tx1"/>
                </a:solidFill>
                <a:latin typeface="+mn-lt"/>
                <a:ea typeface="+mn-ea"/>
                <a:cs typeface="+mn-cs"/>
              </a:rPr>
              <a:t>© 2016 by Nomura</a:t>
            </a:r>
            <a:r>
              <a:rPr kumimoji="1" lang="en-US" altLang="ja-JP" sz="1050" kern="1200" baseline="0" dirty="0" smtClean="0">
                <a:solidFill>
                  <a:schemeClr val="tx1"/>
                </a:solidFill>
                <a:latin typeface="+mn-lt"/>
                <a:ea typeface="+mn-ea"/>
                <a:cs typeface="+mn-cs"/>
              </a:rPr>
              <a:t> Research Institute. All rights reserved. </a:t>
            </a:r>
            <a:endParaRPr kumimoji="0" lang="en-US" altLang="ja-JP" sz="1050" dirty="0">
              <a:solidFill>
                <a:srgbClr val="404040"/>
              </a:solidFill>
              <a:latin typeface="HGP創英角ｺﾞｼｯｸUB" pitchFamily="50" charset="-128"/>
              <a:ea typeface="HGP創英角ｺﾞｼｯｸUB" pitchFamily="50" charset="-128"/>
            </a:endParaRPr>
          </a:p>
        </p:txBody>
      </p:sp>
      <p:sp>
        <p:nvSpPr>
          <p:cNvPr id="1030" name="Rectangle 2"/>
          <p:cNvSpPr>
            <a:spLocks noGrp="1" noChangeArrowheads="1"/>
          </p:cNvSpPr>
          <p:nvPr>
            <p:ph type="title"/>
          </p:nvPr>
        </p:nvSpPr>
        <p:spPr bwMode="auto">
          <a:xfrm>
            <a:off x="281528" y="303213"/>
            <a:ext cx="11628966" cy="557212"/>
          </a:xfrm>
          <a:prstGeom prst="rect">
            <a:avLst/>
          </a:prstGeom>
          <a:noFill/>
          <a:ln w="9525">
            <a:noFill/>
            <a:miter lim="800000"/>
            <a:headEnd/>
            <a:tailEnd/>
          </a:ln>
        </p:spPr>
        <p:txBody>
          <a:bodyPr vert="horz" wrap="square" lIns="0" tIns="0" rIns="0" bIns="43191" numCol="1" anchor="b" anchorCtr="0" compatLnSpc="1">
            <a:prstTxWarp prst="textNoShape">
              <a:avLst/>
            </a:prstTxWarp>
          </a:bodyPr>
          <a:lstStyle/>
          <a:p>
            <a:pPr lvl="0"/>
            <a:r>
              <a:rPr lang="ja-JP" altLang="en-US" dirty="0" smtClean="0"/>
              <a:t>マスタ タイトルの書式設定</a:t>
            </a:r>
          </a:p>
        </p:txBody>
      </p:sp>
      <p:sp>
        <p:nvSpPr>
          <p:cNvPr id="1031" name="Rectangle 3"/>
          <p:cNvSpPr>
            <a:spLocks noGrp="1" noChangeArrowheads="1"/>
          </p:cNvSpPr>
          <p:nvPr>
            <p:ph type="body" idx="1"/>
          </p:nvPr>
        </p:nvSpPr>
        <p:spPr bwMode="auto">
          <a:xfrm>
            <a:off x="281528" y="1000125"/>
            <a:ext cx="11628966" cy="5457825"/>
          </a:xfrm>
          <a:prstGeom prst="rect">
            <a:avLst/>
          </a:prstGeom>
          <a:noFill/>
          <a:ln w="9525">
            <a:noFill/>
            <a:miter lim="800000"/>
            <a:headEnd/>
            <a:tailEnd/>
          </a:ln>
        </p:spPr>
        <p:txBody>
          <a:bodyPr vert="horz" wrap="square" lIns="88423" tIns="43191" rIns="88423" bIns="43191" numCol="1" anchor="t" anchorCtr="0" compatLnSpc="1">
            <a:prstTxWarp prst="textNoShape">
              <a:avLst/>
            </a:prstTxWarp>
          </a:body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p>
        </p:txBody>
      </p:sp>
      <p:sp>
        <p:nvSpPr>
          <p:cNvPr id="8" name="スライド番号プレースホルダ 2"/>
          <p:cNvSpPr>
            <a:spLocks noGrp="1"/>
          </p:cNvSpPr>
          <p:nvPr>
            <p:ph type="sldNum" sz="quarter" idx="4"/>
          </p:nvPr>
        </p:nvSpPr>
        <p:spPr bwMode="auto">
          <a:xfrm>
            <a:off x="11097684" y="6572250"/>
            <a:ext cx="812800" cy="228600"/>
          </a:xfrm>
          <a:prstGeom prst="rect">
            <a:avLst/>
          </a:prstGeom>
          <a:ln>
            <a:miter lim="800000"/>
            <a:headEnd/>
            <a:tailEnd/>
          </a:ln>
        </p:spPr>
        <p:txBody>
          <a:bodyPr vert="horz" wrap="square" lIns="0" tIns="0" rIns="0" bIns="0" numCol="1" anchor="ctr" anchorCtr="0" compatLnSpc="1">
            <a:prstTxWarp prst="textNoShape">
              <a:avLst/>
            </a:prstTxWarp>
          </a:bodyPr>
          <a:lstStyle>
            <a:lvl1pPr algn="r">
              <a:defRPr sz="1200" b="1">
                <a:latin typeface="Arial" pitchFamily="34" charset="0"/>
                <a:ea typeface="ＭＳ Ｐゴシック" charset="-128"/>
              </a:defRPr>
            </a:lvl1pPr>
          </a:lstStyle>
          <a:p>
            <a:fld id="{DD8888D0-B292-423C-9FCB-4779E73EC55A}" type="slidenum">
              <a:rPr kumimoji="1" lang="ja-JP" altLang="en-US" smtClean="0"/>
              <a:t>‹#›</a:t>
            </a:fld>
            <a:endParaRPr kumimoji="1" lang="ja-JP" altLang="en-US"/>
          </a:p>
        </p:txBody>
      </p:sp>
      <p:sp>
        <p:nvSpPr>
          <p:cNvPr id="6" name="Rectangle 341"/>
          <p:cNvSpPr>
            <a:spLocks noChangeArrowheads="1"/>
          </p:cNvSpPr>
          <p:nvPr/>
        </p:nvSpPr>
        <p:spPr bwMode="auto">
          <a:xfrm>
            <a:off x="1" y="0"/>
            <a:ext cx="12188094" cy="91800"/>
          </a:xfrm>
          <a:prstGeom prst="rect">
            <a:avLst/>
          </a:prstGeom>
          <a:solidFill>
            <a:schemeClr val="accent2"/>
          </a:solidFill>
          <a:ln w="9525">
            <a:noFill/>
            <a:miter lim="800000"/>
            <a:headEnd/>
            <a:tailEnd/>
          </a:ln>
          <a:effectLst/>
        </p:spPr>
        <p:txBody>
          <a:bodyPr wrap="none" anchor="ctr"/>
          <a:lstStyle/>
          <a:p>
            <a:pPr>
              <a:defRPr/>
            </a:pPr>
            <a:endParaRPr lang="ja-JP" altLang="en-US" sz="1800">
              <a:ea typeface="ＭＳ Ｐゴシック" pitchFamily="50" charset="-128"/>
            </a:endParaRPr>
          </a:p>
        </p:txBody>
      </p:sp>
      <p:sp>
        <p:nvSpPr>
          <p:cNvPr id="34" name="正方形/長方形 33"/>
          <p:cNvSpPr/>
          <p:nvPr/>
        </p:nvSpPr>
        <p:spPr>
          <a:xfrm>
            <a:off x="4223792" y="6423142"/>
            <a:ext cx="3635396" cy="246221"/>
          </a:xfrm>
          <a:prstGeom prst="rect">
            <a:avLst/>
          </a:prstGeom>
        </p:spPr>
        <p:txBody>
          <a:bodyPr wrap="square">
            <a:spAutoFit/>
          </a:bodyPr>
          <a:lstStyle/>
          <a:p>
            <a:r>
              <a:rPr lang="en-US" altLang="ja-JP" sz="1000" dirty="0">
                <a:solidFill>
                  <a:srgbClr val="FFFFFF"/>
                </a:solidFill>
                <a:latin typeface="Arial"/>
                <a:cs typeface="Arial"/>
              </a:rPr>
              <a:t>Copyright © </a:t>
            </a:r>
            <a:r>
              <a:rPr lang="en-US" altLang="ja-JP" sz="1000" dirty="0" smtClean="0">
                <a:solidFill>
                  <a:srgbClr val="FFFFFF"/>
                </a:solidFill>
                <a:latin typeface="Arial"/>
                <a:cs typeface="Arial"/>
              </a:rPr>
              <a:t>2016 Nat </a:t>
            </a:r>
            <a:r>
              <a:rPr lang="en-US" altLang="ja-JP" sz="1000" dirty="0" err="1" smtClean="0">
                <a:solidFill>
                  <a:srgbClr val="FFFFFF"/>
                </a:solidFill>
                <a:latin typeface="Arial"/>
                <a:cs typeface="Arial"/>
              </a:rPr>
              <a:t>Sakimura</a:t>
            </a:r>
            <a:r>
              <a:rPr lang="en-US" altLang="ja-JP" sz="1000" dirty="0" smtClean="0">
                <a:solidFill>
                  <a:srgbClr val="FFFFFF"/>
                </a:solidFill>
                <a:latin typeface="Arial"/>
                <a:cs typeface="Arial"/>
              </a:rPr>
              <a:t>. </a:t>
            </a:r>
            <a:r>
              <a:rPr lang="en-US" altLang="ja-JP" sz="1000" dirty="0">
                <a:solidFill>
                  <a:srgbClr val="FFFFFF"/>
                </a:solidFill>
                <a:latin typeface="Arial"/>
                <a:cs typeface="Arial"/>
              </a:rPr>
              <a:t>All Rights Reserved.</a:t>
            </a:r>
            <a:endParaRPr lang="ja-JP" altLang="en-US" sz="1000" dirty="0">
              <a:solidFill>
                <a:srgbClr val="FFFFFF"/>
              </a:solidFill>
              <a:latin typeface="Arial"/>
              <a:cs typeface="Arial"/>
            </a:endParaRPr>
          </a:p>
        </p:txBody>
      </p:sp>
      <p:sp>
        <p:nvSpPr>
          <p:cNvPr id="35" name="TextBox 4"/>
          <p:cNvSpPr txBox="1"/>
          <p:nvPr/>
        </p:nvSpPr>
        <p:spPr>
          <a:xfrm>
            <a:off x="11064552" y="6423142"/>
            <a:ext cx="1008112" cy="461665"/>
          </a:xfrm>
          <a:prstGeom prst="rect">
            <a:avLst/>
          </a:prstGeom>
          <a:noFill/>
        </p:spPr>
        <p:txBody>
          <a:bodyPr wrap="square" rtlCol="0">
            <a:spAutoFit/>
          </a:bodyPr>
          <a:lstStyle/>
          <a:p>
            <a:pPr algn="r"/>
            <a:fld id="{2F491AB5-C75E-444F-83C3-A73E6CA8C2ED}" type="slidenum">
              <a:rPr lang="en-US" sz="2400" smtClean="0">
                <a:solidFill>
                  <a:schemeClr val="bg1"/>
                </a:solidFill>
              </a:rPr>
              <a:pPr algn="r"/>
              <a:t>‹#›</a:t>
            </a:fld>
            <a:endParaRPr lang="en-US" sz="2400" dirty="0" err="1" smtClean="0">
              <a:solidFill>
                <a:schemeClr val="bg1"/>
              </a:solidFill>
            </a:endParaRPr>
          </a:p>
        </p:txBody>
      </p:sp>
    </p:spTree>
    <p:extLst>
      <p:ext uri="{BB962C8B-B14F-4D97-AF65-F5344CB8AC3E}">
        <p14:creationId xmlns:p14="http://schemas.microsoft.com/office/powerpoint/2010/main" val="115328278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Lst>
  <p:transition/>
  <p:timing>
    <p:tnLst>
      <p:par>
        <p:cTn id="1" dur="indefinite" restart="never" nodeType="tmRoot"/>
      </p:par>
    </p:tnLst>
  </p:timing>
  <p:hf hdr="0" ftr="0" dt="0"/>
  <p:txStyles>
    <p:titleStyle>
      <a:lvl1pPr algn="l" defTabSz="862013" rtl="0" eaLnBrk="1" fontAlgn="base" hangingPunct="1">
        <a:spcBef>
          <a:spcPct val="0"/>
        </a:spcBef>
        <a:spcAft>
          <a:spcPct val="0"/>
        </a:spcAft>
        <a:defRPr kumimoji="1" sz="2400">
          <a:solidFill>
            <a:schemeClr val="tx1"/>
          </a:solidFill>
          <a:latin typeface="Franklin Gothic Heavy" pitchFamily="34" charset="0"/>
          <a:ea typeface="+mj-ea"/>
          <a:cs typeface="+mj-cs"/>
        </a:defRPr>
      </a:lvl1pPr>
      <a:lvl2pPr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2pPr>
      <a:lvl3pPr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3pPr>
      <a:lvl4pPr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4pPr>
      <a:lvl5pPr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5pPr>
      <a:lvl6pPr marL="457200"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6pPr>
      <a:lvl7pPr marL="914400"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7pPr>
      <a:lvl8pPr marL="1371600"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8pPr>
      <a:lvl9pPr marL="1828800"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9pPr>
    </p:titleStyle>
    <p:bodyStyle>
      <a:lvl1pPr marL="185738" indent="-185738" algn="l" defTabSz="862013" rtl="0" eaLnBrk="1" fontAlgn="base" hangingPunct="1">
        <a:spcBef>
          <a:spcPct val="30000"/>
        </a:spcBef>
        <a:spcAft>
          <a:spcPct val="0"/>
        </a:spcAft>
        <a:buClr>
          <a:schemeClr val="bg2"/>
        </a:buClr>
        <a:buFont typeface="Wingdings" pitchFamily="2" charset="2"/>
        <a:buChar char="n"/>
        <a:defRPr kumimoji="1" sz="2400">
          <a:solidFill>
            <a:schemeClr val="tx1"/>
          </a:solidFill>
          <a:latin typeface="Franklin Gothic Heavy" pitchFamily="34" charset="0"/>
          <a:ea typeface="+mn-ea"/>
          <a:cs typeface="+mn-cs"/>
        </a:defRPr>
      </a:lvl1pPr>
      <a:lvl2pPr marL="563563" indent="-185738" algn="l" defTabSz="862013" rtl="0" eaLnBrk="1" fontAlgn="base" hangingPunct="1">
        <a:spcBef>
          <a:spcPct val="30000"/>
        </a:spcBef>
        <a:spcAft>
          <a:spcPct val="0"/>
        </a:spcAft>
        <a:buClr>
          <a:schemeClr val="bg2"/>
        </a:buClr>
        <a:buFont typeface="Wingdings" pitchFamily="2" charset="2"/>
        <a:buChar char="l"/>
        <a:defRPr kumimoji="1" sz="2000">
          <a:solidFill>
            <a:schemeClr val="tx1"/>
          </a:solidFill>
          <a:latin typeface="Franklin Gothic Heavy" pitchFamily="34" charset="0"/>
          <a:ea typeface="+mn-ea"/>
        </a:defRPr>
      </a:lvl2pPr>
      <a:lvl3pPr marL="950913" indent="-195263" algn="l" defTabSz="862013" rtl="0" eaLnBrk="1" fontAlgn="base" hangingPunct="1">
        <a:spcBef>
          <a:spcPct val="20000"/>
        </a:spcBef>
        <a:spcAft>
          <a:spcPct val="0"/>
        </a:spcAft>
        <a:buClr>
          <a:schemeClr val="tx1"/>
        </a:buClr>
        <a:buChar char="▪"/>
        <a:defRPr kumimoji="1" sz="1800">
          <a:solidFill>
            <a:schemeClr val="tx1"/>
          </a:solidFill>
          <a:latin typeface="Franklin Gothic Heavy" pitchFamily="34" charset="0"/>
          <a:ea typeface="+mn-ea"/>
        </a:defRPr>
      </a:lvl3pPr>
      <a:lvl4pPr marL="1333500" indent="-190500" algn="l" defTabSz="862013" rtl="0" eaLnBrk="1" fontAlgn="base" hangingPunct="1">
        <a:spcBef>
          <a:spcPct val="15000"/>
        </a:spcBef>
        <a:spcAft>
          <a:spcPct val="0"/>
        </a:spcAft>
        <a:buClr>
          <a:schemeClr val="tx1"/>
        </a:buClr>
        <a:buChar char="▪"/>
        <a:defRPr kumimoji="1" sz="1600">
          <a:solidFill>
            <a:schemeClr val="tx1"/>
          </a:solidFill>
          <a:latin typeface="Franklin Gothic Heavy" pitchFamily="34" charset="0"/>
          <a:ea typeface="+mn-ea"/>
        </a:defRPr>
      </a:lvl4pPr>
      <a:lvl5pPr marL="1716088" indent="-190500" algn="l" defTabSz="862013" rtl="0" eaLnBrk="1" fontAlgn="base" hangingPunct="1">
        <a:spcBef>
          <a:spcPct val="10000"/>
        </a:spcBef>
        <a:spcAft>
          <a:spcPct val="0"/>
        </a:spcAft>
        <a:buClr>
          <a:schemeClr val="tx1"/>
        </a:buClr>
        <a:buChar char="▪"/>
        <a:defRPr kumimoji="1" sz="1400">
          <a:solidFill>
            <a:schemeClr val="tx1"/>
          </a:solidFill>
          <a:latin typeface="Franklin Gothic Heavy" pitchFamily="34" charset="0"/>
          <a:ea typeface="+mn-ea"/>
        </a:defRPr>
      </a:lvl5pPr>
      <a:lvl6pPr marL="2173288" indent="-190500" algn="l" defTabSz="862013" rtl="0" eaLnBrk="1" fontAlgn="base" hangingPunct="1">
        <a:spcBef>
          <a:spcPct val="10000"/>
        </a:spcBef>
        <a:spcAft>
          <a:spcPct val="0"/>
        </a:spcAft>
        <a:buClr>
          <a:schemeClr val="tx1"/>
        </a:buClr>
        <a:buChar char="▪"/>
        <a:defRPr kumimoji="1" sz="1600">
          <a:solidFill>
            <a:schemeClr val="tx1"/>
          </a:solidFill>
          <a:latin typeface="+mn-lt"/>
          <a:ea typeface="+mn-ea"/>
        </a:defRPr>
      </a:lvl6pPr>
      <a:lvl7pPr marL="2630488" indent="-190500" algn="l" defTabSz="862013" rtl="0" eaLnBrk="1" fontAlgn="base" hangingPunct="1">
        <a:spcBef>
          <a:spcPct val="10000"/>
        </a:spcBef>
        <a:spcAft>
          <a:spcPct val="0"/>
        </a:spcAft>
        <a:buClr>
          <a:schemeClr val="tx1"/>
        </a:buClr>
        <a:buChar char="▪"/>
        <a:defRPr kumimoji="1" sz="1600">
          <a:solidFill>
            <a:schemeClr val="tx1"/>
          </a:solidFill>
          <a:latin typeface="+mn-lt"/>
          <a:ea typeface="+mn-ea"/>
        </a:defRPr>
      </a:lvl7pPr>
      <a:lvl8pPr marL="3087688" indent="-190500" algn="l" defTabSz="862013" rtl="0" eaLnBrk="1" fontAlgn="base" hangingPunct="1">
        <a:spcBef>
          <a:spcPct val="10000"/>
        </a:spcBef>
        <a:spcAft>
          <a:spcPct val="0"/>
        </a:spcAft>
        <a:buClr>
          <a:schemeClr val="tx1"/>
        </a:buClr>
        <a:buChar char="▪"/>
        <a:defRPr kumimoji="1" sz="1600">
          <a:solidFill>
            <a:schemeClr val="tx1"/>
          </a:solidFill>
          <a:latin typeface="+mn-lt"/>
          <a:ea typeface="+mn-ea"/>
        </a:defRPr>
      </a:lvl8pPr>
      <a:lvl9pPr marL="3544888" indent="-190500" algn="l" defTabSz="862013" rtl="0" eaLnBrk="1" fontAlgn="base" hangingPunct="1">
        <a:spcBef>
          <a:spcPct val="10000"/>
        </a:spcBef>
        <a:spcAft>
          <a:spcPct val="0"/>
        </a:spcAft>
        <a:buClr>
          <a:schemeClr val="tx1"/>
        </a:buClr>
        <a:buChar char="▪"/>
        <a:defRPr kumimoji="1" sz="16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258"/>
          <p:cNvSpPr>
            <a:spLocks noChangeArrowheads="1"/>
          </p:cNvSpPr>
          <p:nvPr/>
        </p:nvSpPr>
        <p:spPr bwMode="auto">
          <a:xfrm>
            <a:off x="7408984" y="6705600"/>
            <a:ext cx="4783017" cy="152400"/>
          </a:xfrm>
          <a:prstGeom prst="rect">
            <a:avLst/>
          </a:prstGeom>
          <a:solidFill>
            <a:srgbClr val="99CCFF"/>
          </a:solidFill>
          <a:ln w="9525">
            <a:noFill/>
            <a:miter lim="800000"/>
            <a:headEnd/>
            <a:tailEnd/>
          </a:ln>
          <a:effectLst/>
        </p:spPr>
        <p:txBody>
          <a:bodyPr wrap="none" anchor="ctr"/>
          <a:lstStyle/>
          <a:p>
            <a:pPr>
              <a:defRPr/>
            </a:pPr>
            <a:endParaRPr lang="ja-JP" altLang="en-US" sz="1800">
              <a:solidFill>
                <a:srgbClr val="000000"/>
              </a:solidFill>
              <a:ea typeface="ＭＳ Ｐゴシック" pitchFamily="50" charset="-128"/>
            </a:endParaRPr>
          </a:p>
        </p:txBody>
      </p:sp>
      <p:sp>
        <p:nvSpPr>
          <p:cNvPr id="10" name="Text Box 7"/>
          <p:cNvSpPr txBox="1">
            <a:spLocks noChangeArrowheads="1"/>
          </p:cNvSpPr>
          <p:nvPr/>
        </p:nvSpPr>
        <p:spPr bwMode="auto">
          <a:xfrm>
            <a:off x="335366" y="6696433"/>
            <a:ext cx="7027894" cy="161583"/>
          </a:xfrm>
          <a:prstGeom prst="rect">
            <a:avLst/>
          </a:prstGeom>
          <a:noFill/>
          <a:ln w="9525">
            <a:noFill/>
            <a:miter lim="800000"/>
            <a:headEnd/>
            <a:tailEnd/>
          </a:ln>
          <a:effectLst/>
        </p:spPr>
        <p:txBody>
          <a:bodyPr wrap="square" lIns="0" tIns="0" rIns="0" bIns="0">
            <a:spAutoFit/>
          </a:bodyPr>
          <a:lstStyle/>
          <a:p>
            <a:pPr eaLnBrk="0" hangingPunct="0">
              <a:defRPr/>
            </a:pPr>
            <a:r>
              <a:rPr lang="en-US" altLang="ja-JP" sz="1050" dirty="0" smtClean="0">
                <a:solidFill>
                  <a:srgbClr val="000000"/>
                </a:solidFill>
              </a:rPr>
              <a:t>© 2014 by Nomura Research Institute. All rights reserved. </a:t>
            </a:r>
            <a:endParaRPr kumimoji="0" lang="en-US" altLang="ja-JP" sz="1050" dirty="0">
              <a:solidFill>
                <a:srgbClr val="404040"/>
              </a:solidFill>
              <a:latin typeface="HGP創英角ｺﾞｼｯｸUB" pitchFamily="50" charset="-128"/>
            </a:endParaRPr>
          </a:p>
        </p:txBody>
      </p:sp>
      <p:sp>
        <p:nvSpPr>
          <p:cNvPr id="1030" name="Rectangle 2"/>
          <p:cNvSpPr>
            <a:spLocks noGrp="1" noChangeArrowheads="1"/>
          </p:cNvSpPr>
          <p:nvPr>
            <p:ph type="title"/>
          </p:nvPr>
        </p:nvSpPr>
        <p:spPr bwMode="auto">
          <a:xfrm>
            <a:off x="281528" y="303213"/>
            <a:ext cx="11628966" cy="557212"/>
          </a:xfrm>
          <a:prstGeom prst="rect">
            <a:avLst/>
          </a:prstGeom>
          <a:noFill/>
          <a:ln w="9525">
            <a:noFill/>
            <a:miter lim="800000"/>
            <a:headEnd/>
            <a:tailEnd/>
          </a:ln>
        </p:spPr>
        <p:txBody>
          <a:bodyPr vert="horz" wrap="square" lIns="0" tIns="0" rIns="0" bIns="43191" numCol="1" anchor="b" anchorCtr="0" compatLnSpc="1">
            <a:prstTxWarp prst="textNoShape">
              <a:avLst/>
            </a:prstTxWarp>
          </a:bodyPr>
          <a:lstStyle/>
          <a:p>
            <a:pPr lvl="0"/>
            <a:r>
              <a:rPr lang="ja-JP" altLang="en-US" dirty="0" smtClean="0"/>
              <a:t>マスタ タイトルの書式設定</a:t>
            </a:r>
          </a:p>
        </p:txBody>
      </p:sp>
      <p:sp>
        <p:nvSpPr>
          <p:cNvPr id="1031" name="Rectangle 3"/>
          <p:cNvSpPr>
            <a:spLocks noGrp="1" noChangeArrowheads="1"/>
          </p:cNvSpPr>
          <p:nvPr>
            <p:ph type="body" idx="1"/>
          </p:nvPr>
        </p:nvSpPr>
        <p:spPr bwMode="auto">
          <a:xfrm>
            <a:off x="281528" y="1000125"/>
            <a:ext cx="11628966" cy="5457825"/>
          </a:xfrm>
          <a:prstGeom prst="rect">
            <a:avLst/>
          </a:prstGeom>
          <a:noFill/>
          <a:ln w="9525">
            <a:noFill/>
            <a:miter lim="800000"/>
            <a:headEnd/>
            <a:tailEnd/>
          </a:ln>
        </p:spPr>
        <p:txBody>
          <a:bodyPr vert="horz" wrap="square" lIns="88423" tIns="43191" rIns="88423" bIns="43191" numCol="1" anchor="t" anchorCtr="0" compatLnSpc="1">
            <a:prstTxWarp prst="textNoShape">
              <a:avLst/>
            </a:prstTxWarp>
          </a:body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p>
        </p:txBody>
      </p:sp>
      <p:sp>
        <p:nvSpPr>
          <p:cNvPr id="8" name="スライド番号プレースホルダ 2"/>
          <p:cNvSpPr>
            <a:spLocks noGrp="1"/>
          </p:cNvSpPr>
          <p:nvPr>
            <p:ph type="sldNum" sz="quarter" idx="4"/>
          </p:nvPr>
        </p:nvSpPr>
        <p:spPr bwMode="auto">
          <a:xfrm>
            <a:off x="11097684" y="6572250"/>
            <a:ext cx="812800" cy="228600"/>
          </a:xfrm>
          <a:prstGeom prst="rect">
            <a:avLst/>
          </a:prstGeom>
          <a:ln>
            <a:miter lim="800000"/>
            <a:headEnd/>
            <a:tailEnd/>
          </a:ln>
        </p:spPr>
        <p:txBody>
          <a:bodyPr vert="horz" wrap="square" lIns="0" tIns="0" rIns="0" bIns="0" numCol="1" anchor="ctr" anchorCtr="0" compatLnSpc="1">
            <a:prstTxWarp prst="textNoShape">
              <a:avLst/>
            </a:prstTxWarp>
          </a:bodyPr>
          <a:lstStyle>
            <a:lvl1pPr algn="r">
              <a:defRPr sz="1200" b="1">
                <a:latin typeface="Arial" pitchFamily="34" charset="0"/>
                <a:ea typeface="ＭＳ Ｐゴシック" charset="-128"/>
              </a:defRPr>
            </a:lvl1pPr>
          </a:lstStyle>
          <a:p>
            <a:fld id="{6A1EA963-CCD3-4526-8C4D-4C50FB2EA86B}" type="slidenum">
              <a:rPr lang="ja-JP" altLang="en-US" smtClean="0">
                <a:solidFill>
                  <a:srgbClr val="000000"/>
                </a:solidFill>
              </a:rPr>
              <a:pPr/>
              <a:t>‹#›</a:t>
            </a:fld>
            <a:endParaRPr lang="ja-JP" altLang="en-US">
              <a:solidFill>
                <a:srgbClr val="000000"/>
              </a:solidFill>
            </a:endParaRPr>
          </a:p>
        </p:txBody>
      </p:sp>
      <p:sp>
        <p:nvSpPr>
          <p:cNvPr id="6" name="Rectangle 341"/>
          <p:cNvSpPr>
            <a:spLocks noChangeArrowheads="1"/>
          </p:cNvSpPr>
          <p:nvPr/>
        </p:nvSpPr>
        <p:spPr bwMode="auto">
          <a:xfrm>
            <a:off x="9317893" y="0"/>
            <a:ext cx="2870201" cy="76200"/>
          </a:xfrm>
          <a:prstGeom prst="rect">
            <a:avLst/>
          </a:prstGeom>
          <a:solidFill>
            <a:schemeClr val="accent1"/>
          </a:solidFill>
          <a:ln w="9525">
            <a:noFill/>
            <a:miter lim="800000"/>
            <a:headEnd/>
            <a:tailEnd/>
          </a:ln>
          <a:effectLst/>
        </p:spPr>
        <p:txBody>
          <a:bodyPr wrap="none" anchor="ctr"/>
          <a:lstStyle/>
          <a:p>
            <a:pPr>
              <a:defRPr/>
            </a:pPr>
            <a:endParaRPr lang="ja-JP" altLang="en-US" sz="1800">
              <a:solidFill>
                <a:srgbClr val="000000"/>
              </a:solidFill>
              <a:ea typeface="ＭＳ Ｐゴシック" pitchFamily="50" charset="-128"/>
            </a:endParaRPr>
          </a:p>
        </p:txBody>
      </p:sp>
      <p:grpSp>
        <p:nvGrpSpPr>
          <p:cNvPr id="2" name="Group 316"/>
          <p:cNvGrpSpPr>
            <a:grpSpLocks noChangeAspect="1"/>
          </p:cNvGrpSpPr>
          <p:nvPr/>
        </p:nvGrpSpPr>
        <p:grpSpPr bwMode="auto">
          <a:xfrm>
            <a:off x="9552395" y="116632"/>
            <a:ext cx="1439334" cy="157156"/>
            <a:chOff x="2562" y="2341"/>
            <a:chExt cx="843" cy="123"/>
          </a:xfrm>
        </p:grpSpPr>
        <p:sp>
          <p:nvSpPr>
            <p:cNvPr id="38" name="Freeform 317"/>
            <p:cNvSpPr>
              <a:spLocks noChangeAspect="1"/>
            </p:cNvSpPr>
            <p:nvPr/>
          </p:nvSpPr>
          <p:spPr bwMode="auto">
            <a:xfrm>
              <a:off x="3302" y="2350"/>
              <a:ext cx="46" cy="10"/>
            </a:xfrm>
            <a:custGeom>
              <a:avLst/>
              <a:gdLst/>
              <a:ahLst/>
              <a:cxnLst>
                <a:cxn ang="0">
                  <a:pos x="0" y="0"/>
                </a:cxn>
                <a:cxn ang="0">
                  <a:pos x="46" y="0"/>
                </a:cxn>
                <a:cxn ang="0">
                  <a:pos x="46" y="10"/>
                </a:cxn>
                <a:cxn ang="0">
                  <a:pos x="0" y="10"/>
                </a:cxn>
                <a:cxn ang="0">
                  <a:pos x="0" y="0"/>
                </a:cxn>
                <a:cxn ang="0">
                  <a:pos x="0" y="0"/>
                </a:cxn>
              </a:cxnLst>
              <a:rect l="0" t="0" r="r" b="b"/>
              <a:pathLst>
                <a:path w="46" h="10">
                  <a:moveTo>
                    <a:pt x="0" y="0"/>
                  </a:moveTo>
                  <a:lnTo>
                    <a:pt x="46" y="0"/>
                  </a:lnTo>
                  <a:lnTo>
                    <a:pt x="46" y="10"/>
                  </a:lnTo>
                  <a:lnTo>
                    <a:pt x="0" y="10"/>
                  </a:lnTo>
                  <a:lnTo>
                    <a:pt x="0" y="0"/>
                  </a:lnTo>
                  <a:lnTo>
                    <a:pt x="0" y="0"/>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39" name="Freeform 318"/>
            <p:cNvSpPr>
              <a:spLocks noChangeAspect="1" noEditPoints="1"/>
            </p:cNvSpPr>
            <p:nvPr/>
          </p:nvSpPr>
          <p:spPr bwMode="auto">
            <a:xfrm>
              <a:off x="3297" y="2373"/>
              <a:ext cx="48" cy="91"/>
            </a:xfrm>
            <a:custGeom>
              <a:avLst/>
              <a:gdLst/>
              <a:ahLst/>
              <a:cxnLst>
                <a:cxn ang="0">
                  <a:pos x="49" y="0"/>
                </a:cxn>
                <a:cxn ang="0">
                  <a:pos x="9" y="0"/>
                </a:cxn>
                <a:cxn ang="0">
                  <a:pos x="9" y="36"/>
                </a:cxn>
                <a:cxn ang="0">
                  <a:pos x="9" y="36"/>
                </a:cxn>
                <a:cxn ang="0">
                  <a:pos x="7" y="65"/>
                </a:cxn>
                <a:cxn ang="0">
                  <a:pos x="5" y="78"/>
                </a:cxn>
                <a:cxn ang="0">
                  <a:pos x="0" y="88"/>
                </a:cxn>
                <a:cxn ang="0">
                  <a:pos x="11" y="91"/>
                </a:cxn>
                <a:cxn ang="0">
                  <a:pos x="11" y="91"/>
                </a:cxn>
                <a:cxn ang="0">
                  <a:pos x="17" y="69"/>
                </a:cxn>
                <a:cxn ang="0">
                  <a:pos x="19" y="46"/>
                </a:cxn>
                <a:cxn ang="0">
                  <a:pos x="32" y="46"/>
                </a:cxn>
                <a:cxn ang="0">
                  <a:pos x="32" y="46"/>
                </a:cxn>
                <a:cxn ang="0">
                  <a:pos x="41" y="46"/>
                </a:cxn>
                <a:cxn ang="0">
                  <a:pos x="45" y="42"/>
                </a:cxn>
                <a:cxn ang="0">
                  <a:pos x="47" y="36"/>
                </a:cxn>
                <a:cxn ang="0">
                  <a:pos x="49" y="27"/>
                </a:cxn>
                <a:cxn ang="0">
                  <a:pos x="49" y="0"/>
                </a:cxn>
                <a:cxn ang="0">
                  <a:pos x="49" y="0"/>
                </a:cxn>
                <a:cxn ang="0">
                  <a:pos x="36" y="27"/>
                </a:cxn>
                <a:cxn ang="0">
                  <a:pos x="36" y="27"/>
                </a:cxn>
                <a:cxn ang="0">
                  <a:pos x="36" y="34"/>
                </a:cxn>
                <a:cxn ang="0">
                  <a:pos x="34" y="36"/>
                </a:cxn>
                <a:cxn ang="0">
                  <a:pos x="32" y="38"/>
                </a:cxn>
                <a:cxn ang="0">
                  <a:pos x="28" y="38"/>
                </a:cxn>
                <a:cxn ang="0">
                  <a:pos x="19" y="38"/>
                </a:cxn>
                <a:cxn ang="0">
                  <a:pos x="19" y="8"/>
                </a:cxn>
                <a:cxn ang="0">
                  <a:pos x="36" y="8"/>
                </a:cxn>
                <a:cxn ang="0">
                  <a:pos x="36" y="27"/>
                </a:cxn>
                <a:cxn ang="0">
                  <a:pos x="36" y="27"/>
                </a:cxn>
              </a:cxnLst>
              <a:rect l="0" t="0" r="r" b="b"/>
              <a:pathLst>
                <a:path w="49" h="91">
                  <a:moveTo>
                    <a:pt x="49" y="0"/>
                  </a:moveTo>
                  <a:lnTo>
                    <a:pt x="9" y="0"/>
                  </a:lnTo>
                  <a:lnTo>
                    <a:pt x="9" y="36"/>
                  </a:lnTo>
                  <a:lnTo>
                    <a:pt x="9" y="36"/>
                  </a:lnTo>
                  <a:lnTo>
                    <a:pt x="7" y="65"/>
                  </a:lnTo>
                  <a:lnTo>
                    <a:pt x="5" y="78"/>
                  </a:lnTo>
                  <a:lnTo>
                    <a:pt x="0" y="88"/>
                  </a:lnTo>
                  <a:lnTo>
                    <a:pt x="11" y="91"/>
                  </a:lnTo>
                  <a:lnTo>
                    <a:pt x="11" y="91"/>
                  </a:lnTo>
                  <a:lnTo>
                    <a:pt x="17" y="69"/>
                  </a:lnTo>
                  <a:lnTo>
                    <a:pt x="19" y="46"/>
                  </a:lnTo>
                  <a:lnTo>
                    <a:pt x="32" y="46"/>
                  </a:lnTo>
                  <a:lnTo>
                    <a:pt x="32" y="46"/>
                  </a:lnTo>
                  <a:lnTo>
                    <a:pt x="41" y="46"/>
                  </a:lnTo>
                  <a:lnTo>
                    <a:pt x="45" y="42"/>
                  </a:lnTo>
                  <a:lnTo>
                    <a:pt x="47" y="36"/>
                  </a:lnTo>
                  <a:lnTo>
                    <a:pt x="49" y="27"/>
                  </a:lnTo>
                  <a:lnTo>
                    <a:pt x="49" y="0"/>
                  </a:lnTo>
                  <a:lnTo>
                    <a:pt x="49" y="0"/>
                  </a:lnTo>
                  <a:close/>
                  <a:moveTo>
                    <a:pt x="36" y="27"/>
                  </a:moveTo>
                  <a:lnTo>
                    <a:pt x="36" y="27"/>
                  </a:lnTo>
                  <a:lnTo>
                    <a:pt x="36" y="34"/>
                  </a:lnTo>
                  <a:lnTo>
                    <a:pt x="34" y="36"/>
                  </a:lnTo>
                  <a:lnTo>
                    <a:pt x="32" y="38"/>
                  </a:lnTo>
                  <a:lnTo>
                    <a:pt x="28" y="38"/>
                  </a:lnTo>
                  <a:lnTo>
                    <a:pt x="19" y="38"/>
                  </a:lnTo>
                  <a:lnTo>
                    <a:pt x="19" y="8"/>
                  </a:lnTo>
                  <a:lnTo>
                    <a:pt x="36" y="8"/>
                  </a:lnTo>
                  <a:lnTo>
                    <a:pt x="36" y="27"/>
                  </a:lnTo>
                  <a:lnTo>
                    <a:pt x="36" y="27"/>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40" name="Freeform 319"/>
            <p:cNvSpPr>
              <a:spLocks noChangeAspect="1"/>
            </p:cNvSpPr>
            <p:nvPr/>
          </p:nvSpPr>
          <p:spPr bwMode="auto">
            <a:xfrm>
              <a:off x="3342" y="2348"/>
              <a:ext cx="63" cy="116"/>
            </a:xfrm>
            <a:custGeom>
              <a:avLst/>
              <a:gdLst/>
              <a:ahLst/>
              <a:cxnLst>
                <a:cxn ang="0">
                  <a:pos x="27" y="35"/>
                </a:cxn>
                <a:cxn ang="0">
                  <a:pos x="27" y="12"/>
                </a:cxn>
                <a:cxn ang="0">
                  <a:pos x="27" y="12"/>
                </a:cxn>
                <a:cxn ang="0">
                  <a:pos x="61" y="10"/>
                </a:cxn>
                <a:cxn ang="0">
                  <a:pos x="61" y="0"/>
                </a:cxn>
                <a:cxn ang="0">
                  <a:pos x="61" y="0"/>
                </a:cxn>
                <a:cxn ang="0">
                  <a:pos x="38" y="2"/>
                </a:cxn>
                <a:cxn ang="0">
                  <a:pos x="15" y="4"/>
                </a:cxn>
                <a:cxn ang="0">
                  <a:pos x="15" y="50"/>
                </a:cxn>
                <a:cxn ang="0">
                  <a:pos x="15" y="50"/>
                </a:cxn>
                <a:cxn ang="0">
                  <a:pos x="13" y="65"/>
                </a:cxn>
                <a:cxn ang="0">
                  <a:pos x="11" y="80"/>
                </a:cxn>
                <a:cxn ang="0">
                  <a:pos x="8" y="94"/>
                </a:cxn>
                <a:cxn ang="0">
                  <a:pos x="0" y="109"/>
                </a:cxn>
                <a:cxn ang="0">
                  <a:pos x="8" y="116"/>
                </a:cxn>
                <a:cxn ang="0">
                  <a:pos x="8" y="116"/>
                </a:cxn>
                <a:cxn ang="0">
                  <a:pos x="17" y="101"/>
                </a:cxn>
                <a:cxn ang="0">
                  <a:pos x="23" y="86"/>
                </a:cxn>
                <a:cxn ang="0">
                  <a:pos x="25" y="67"/>
                </a:cxn>
                <a:cxn ang="0">
                  <a:pos x="27" y="46"/>
                </a:cxn>
                <a:cxn ang="0">
                  <a:pos x="40" y="46"/>
                </a:cxn>
                <a:cxn ang="0">
                  <a:pos x="40" y="116"/>
                </a:cxn>
                <a:cxn ang="0">
                  <a:pos x="53" y="116"/>
                </a:cxn>
                <a:cxn ang="0">
                  <a:pos x="53" y="46"/>
                </a:cxn>
                <a:cxn ang="0">
                  <a:pos x="63" y="46"/>
                </a:cxn>
                <a:cxn ang="0">
                  <a:pos x="63" y="35"/>
                </a:cxn>
                <a:cxn ang="0">
                  <a:pos x="27" y="35"/>
                </a:cxn>
                <a:cxn ang="0">
                  <a:pos x="27" y="35"/>
                </a:cxn>
              </a:cxnLst>
              <a:rect l="0" t="0" r="r" b="b"/>
              <a:pathLst>
                <a:path w="63" h="116">
                  <a:moveTo>
                    <a:pt x="27" y="35"/>
                  </a:moveTo>
                  <a:lnTo>
                    <a:pt x="27" y="12"/>
                  </a:lnTo>
                  <a:lnTo>
                    <a:pt x="27" y="12"/>
                  </a:lnTo>
                  <a:lnTo>
                    <a:pt x="61" y="10"/>
                  </a:lnTo>
                  <a:lnTo>
                    <a:pt x="61" y="0"/>
                  </a:lnTo>
                  <a:lnTo>
                    <a:pt x="61" y="0"/>
                  </a:lnTo>
                  <a:lnTo>
                    <a:pt x="38" y="2"/>
                  </a:lnTo>
                  <a:lnTo>
                    <a:pt x="15" y="4"/>
                  </a:lnTo>
                  <a:lnTo>
                    <a:pt x="15" y="50"/>
                  </a:lnTo>
                  <a:lnTo>
                    <a:pt x="15" y="50"/>
                  </a:lnTo>
                  <a:lnTo>
                    <a:pt x="13" y="65"/>
                  </a:lnTo>
                  <a:lnTo>
                    <a:pt x="11" y="80"/>
                  </a:lnTo>
                  <a:lnTo>
                    <a:pt x="8" y="94"/>
                  </a:lnTo>
                  <a:lnTo>
                    <a:pt x="0" y="109"/>
                  </a:lnTo>
                  <a:lnTo>
                    <a:pt x="8" y="116"/>
                  </a:lnTo>
                  <a:lnTo>
                    <a:pt x="8" y="116"/>
                  </a:lnTo>
                  <a:lnTo>
                    <a:pt x="17" y="101"/>
                  </a:lnTo>
                  <a:lnTo>
                    <a:pt x="23" y="86"/>
                  </a:lnTo>
                  <a:lnTo>
                    <a:pt x="25" y="67"/>
                  </a:lnTo>
                  <a:lnTo>
                    <a:pt x="27" y="46"/>
                  </a:lnTo>
                  <a:lnTo>
                    <a:pt x="40" y="46"/>
                  </a:lnTo>
                  <a:lnTo>
                    <a:pt x="40" y="116"/>
                  </a:lnTo>
                  <a:lnTo>
                    <a:pt x="53" y="116"/>
                  </a:lnTo>
                  <a:lnTo>
                    <a:pt x="53" y="46"/>
                  </a:lnTo>
                  <a:lnTo>
                    <a:pt x="63" y="46"/>
                  </a:lnTo>
                  <a:lnTo>
                    <a:pt x="63" y="35"/>
                  </a:lnTo>
                  <a:lnTo>
                    <a:pt x="27" y="35"/>
                  </a:lnTo>
                  <a:lnTo>
                    <a:pt x="27" y="35"/>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41" name="Freeform 320"/>
            <p:cNvSpPr>
              <a:spLocks noChangeAspect="1"/>
            </p:cNvSpPr>
            <p:nvPr/>
          </p:nvSpPr>
          <p:spPr bwMode="auto">
            <a:xfrm>
              <a:off x="2681" y="2343"/>
              <a:ext cx="51" cy="121"/>
            </a:xfrm>
            <a:custGeom>
              <a:avLst/>
              <a:gdLst/>
              <a:ahLst/>
              <a:cxnLst>
                <a:cxn ang="0">
                  <a:pos x="36" y="32"/>
                </a:cxn>
                <a:cxn ang="0">
                  <a:pos x="51" y="32"/>
                </a:cxn>
                <a:cxn ang="0">
                  <a:pos x="51" y="21"/>
                </a:cxn>
                <a:cxn ang="0">
                  <a:pos x="36" y="21"/>
                </a:cxn>
                <a:cxn ang="0">
                  <a:pos x="36" y="0"/>
                </a:cxn>
                <a:cxn ang="0">
                  <a:pos x="23" y="0"/>
                </a:cxn>
                <a:cxn ang="0">
                  <a:pos x="23" y="21"/>
                </a:cxn>
                <a:cxn ang="0">
                  <a:pos x="2" y="21"/>
                </a:cxn>
                <a:cxn ang="0">
                  <a:pos x="2" y="32"/>
                </a:cxn>
                <a:cxn ang="0">
                  <a:pos x="21" y="32"/>
                </a:cxn>
                <a:cxn ang="0">
                  <a:pos x="21" y="32"/>
                </a:cxn>
                <a:cxn ang="0">
                  <a:pos x="19" y="45"/>
                </a:cxn>
                <a:cxn ang="0">
                  <a:pos x="15" y="57"/>
                </a:cxn>
                <a:cxn ang="0">
                  <a:pos x="8" y="70"/>
                </a:cxn>
                <a:cxn ang="0">
                  <a:pos x="0" y="83"/>
                </a:cxn>
                <a:cxn ang="0">
                  <a:pos x="2" y="93"/>
                </a:cxn>
                <a:cxn ang="0">
                  <a:pos x="2" y="93"/>
                </a:cxn>
                <a:cxn ang="0">
                  <a:pos x="15" y="78"/>
                </a:cxn>
                <a:cxn ang="0">
                  <a:pos x="23" y="61"/>
                </a:cxn>
                <a:cxn ang="0">
                  <a:pos x="23" y="61"/>
                </a:cxn>
                <a:cxn ang="0">
                  <a:pos x="23" y="61"/>
                </a:cxn>
                <a:cxn ang="0">
                  <a:pos x="23" y="83"/>
                </a:cxn>
                <a:cxn ang="0">
                  <a:pos x="23" y="121"/>
                </a:cxn>
                <a:cxn ang="0">
                  <a:pos x="36" y="121"/>
                </a:cxn>
                <a:cxn ang="0">
                  <a:pos x="36" y="78"/>
                </a:cxn>
                <a:cxn ang="0">
                  <a:pos x="36" y="78"/>
                </a:cxn>
                <a:cxn ang="0">
                  <a:pos x="34" y="57"/>
                </a:cxn>
                <a:cxn ang="0">
                  <a:pos x="34" y="57"/>
                </a:cxn>
                <a:cxn ang="0">
                  <a:pos x="34" y="57"/>
                </a:cxn>
                <a:cxn ang="0">
                  <a:pos x="40" y="72"/>
                </a:cxn>
                <a:cxn ang="0">
                  <a:pos x="46" y="85"/>
                </a:cxn>
                <a:cxn ang="0">
                  <a:pos x="51" y="70"/>
                </a:cxn>
                <a:cxn ang="0">
                  <a:pos x="51" y="70"/>
                </a:cxn>
                <a:cxn ang="0">
                  <a:pos x="40" y="51"/>
                </a:cxn>
                <a:cxn ang="0">
                  <a:pos x="38" y="43"/>
                </a:cxn>
                <a:cxn ang="0">
                  <a:pos x="36" y="32"/>
                </a:cxn>
                <a:cxn ang="0">
                  <a:pos x="36" y="32"/>
                </a:cxn>
              </a:cxnLst>
              <a:rect l="0" t="0" r="r" b="b"/>
              <a:pathLst>
                <a:path w="51" h="121">
                  <a:moveTo>
                    <a:pt x="36" y="32"/>
                  </a:moveTo>
                  <a:lnTo>
                    <a:pt x="51" y="32"/>
                  </a:lnTo>
                  <a:lnTo>
                    <a:pt x="51" y="21"/>
                  </a:lnTo>
                  <a:lnTo>
                    <a:pt x="36" y="21"/>
                  </a:lnTo>
                  <a:lnTo>
                    <a:pt x="36" y="0"/>
                  </a:lnTo>
                  <a:lnTo>
                    <a:pt x="23" y="0"/>
                  </a:lnTo>
                  <a:lnTo>
                    <a:pt x="23" y="21"/>
                  </a:lnTo>
                  <a:lnTo>
                    <a:pt x="2" y="21"/>
                  </a:lnTo>
                  <a:lnTo>
                    <a:pt x="2" y="32"/>
                  </a:lnTo>
                  <a:lnTo>
                    <a:pt x="21" y="32"/>
                  </a:lnTo>
                  <a:lnTo>
                    <a:pt x="21" y="32"/>
                  </a:lnTo>
                  <a:lnTo>
                    <a:pt x="19" y="45"/>
                  </a:lnTo>
                  <a:lnTo>
                    <a:pt x="15" y="57"/>
                  </a:lnTo>
                  <a:lnTo>
                    <a:pt x="8" y="70"/>
                  </a:lnTo>
                  <a:lnTo>
                    <a:pt x="0" y="83"/>
                  </a:lnTo>
                  <a:lnTo>
                    <a:pt x="2" y="93"/>
                  </a:lnTo>
                  <a:lnTo>
                    <a:pt x="2" y="93"/>
                  </a:lnTo>
                  <a:lnTo>
                    <a:pt x="15" y="78"/>
                  </a:lnTo>
                  <a:lnTo>
                    <a:pt x="23" y="61"/>
                  </a:lnTo>
                  <a:lnTo>
                    <a:pt x="23" y="61"/>
                  </a:lnTo>
                  <a:lnTo>
                    <a:pt x="23" y="61"/>
                  </a:lnTo>
                  <a:lnTo>
                    <a:pt x="23" y="83"/>
                  </a:lnTo>
                  <a:lnTo>
                    <a:pt x="23" y="121"/>
                  </a:lnTo>
                  <a:lnTo>
                    <a:pt x="36" y="121"/>
                  </a:lnTo>
                  <a:lnTo>
                    <a:pt x="36" y="78"/>
                  </a:lnTo>
                  <a:lnTo>
                    <a:pt x="36" y="78"/>
                  </a:lnTo>
                  <a:lnTo>
                    <a:pt x="34" y="57"/>
                  </a:lnTo>
                  <a:lnTo>
                    <a:pt x="34" y="57"/>
                  </a:lnTo>
                  <a:lnTo>
                    <a:pt x="34" y="57"/>
                  </a:lnTo>
                  <a:lnTo>
                    <a:pt x="40" y="72"/>
                  </a:lnTo>
                  <a:lnTo>
                    <a:pt x="46" y="85"/>
                  </a:lnTo>
                  <a:lnTo>
                    <a:pt x="51" y="70"/>
                  </a:lnTo>
                  <a:lnTo>
                    <a:pt x="51" y="70"/>
                  </a:lnTo>
                  <a:lnTo>
                    <a:pt x="40" y="51"/>
                  </a:lnTo>
                  <a:lnTo>
                    <a:pt x="38" y="43"/>
                  </a:lnTo>
                  <a:lnTo>
                    <a:pt x="36" y="32"/>
                  </a:lnTo>
                  <a:lnTo>
                    <a:pt x="36" y="32"/>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42" name="Freeform 321"/>
            <p:cNvSpPr>
              <a:spLocks noChangeAspect="1"/>
            </p:cNvSpPr>
            <p:nvPr/>
          </p:nvSpPr>
          <p:spPr bwMode="auto">
            <a:xfrm>
              <a:off x="2741" y="2392"/>
              <a:ext cx="20" cy="31"/>
            </a:xfrm>
            <a:custGeom>
              <a:avLst/>
              <a:gdLst/>
              <a:ahLst/>
              <a:cxnLst>
                <a:cxn ang="0">
                  <a:pos x="11" y="0"/>
                </a:cxn>
                <a:cxn ang="0">
                  <a:pos x="11" y="0"/>
                </a:cxn>
                <a:cxn ang="0">
                  <a:pos x="15" y="15"/>
                </a:cxn>
                <a:cxn ang="0">
                  <a:pos x="19" y="31"/>
                </a:cxn>
                <a:cxn ang="0">
                  <a:pos x="7" y="31"/>
                </a:cxn>
                <a:cxn ang="0">
                  <a:pos x="7" y="31"/>
                </a:cxn>
                <a:cxn ang="0">
                  <a:pos x="4" y="15"/>
                </a:cxn>
                <a:cxn ang="0">
                  <a:pos x="0" y="0"/>
                </a:cxn>
                <a:cxn ang="0">
                  <a:pos x="11" y="0"/>
                </a:cxn>
                <a:cxn ang="0">
                  <a:pos x="11" y="0"/>
                </a:cxn>
              </a:cxnLst>
              <a:rect l="0" t="0" r="r" b="b"/>
              <a:pathLst>
                <a:path w="19" h="31">
                  <a:moveTo>
                    <a:pt x="11" y="0"/>
                  </a:moveTo>
                  <a:lnTo>
                    <a:pt x="11" y="0"/>
                  </a:lnTo>
                  <a:lnTo>
                    <a:pt x="15" y="15"/>
                  </a:lnTo>
                  <a:lnTo>
                    <a:pt x="19" y="31"/>
                  </a:lnTo>
                  <a:lnTo>
                    <a:pt x="7" y="31"/>
                  </a:lnTo>
                  <a:lnTo>
                    <a:pt x="7" y="31"/>
                  </a:lnTo>
                  <a:lnTo>
                    <a:pt x="4" y="15"/>
                  </a:lnTo>
                  <a:lnTo>
                    <a:pt x="0" y="0"/>
                  </a:lnTo>
                  <a:lnTo>
                    <a:pt x="11" y="0"/>
                  </a:lnTo>
                  <a:lnTo>
                    <a:pt x="11" y="0"/>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43" name="Freeform 322"/>
            <p:cNvSpPr>
              <a:spLocks noChangeAspect="1"/>
            </p:cNvSpPr>
            <p:nvPr/>
          </p:nvSpPr>
          <p:spPr bwMode="auto">
            <a:xfrm>
              <a:off x="2929" y="2341"/>
              <a:ext cx="108" cy="51"/>
            </a:xfrm>
            <a:custGeom>
              <a:avLst/>
              <a:gdLst/>
              <a:ahLst/>
              <a:cxnLst>
                <a:cxn ang="0">
                  <a:pos x="61" y="0"/>
                </a:cxn>
                <a:cxn ang="0">
                  <a:pos x="46" y="0"/>
                </a:cxn>
                <a:cxn ang="0">
                  <a:pos x="46" y="0"/>
                </a:cxn>
                <a:cxn ang="0">
                  <a:pos x="36" y="13"/>
                </a:cxn>
                <a:cxn ang="0">
                  <a:pos x="25" y="23"/>
                </a:cxn>
                <a:cxn ang="0">
                  <a:pos x="15" y="32"/>
                </a:cxn>
                <a:cxn ang="0">
                  <a:pos x="0" y="42"/>
                </a:cxn>
                <a:cxn ang="0">
                  <a:pos x="0" y="51"/>
                </a:cxn>
                <a:cxn ang="0">
                  <a:pos x="0" y="51"/>
                </a:cxn>
                <a:cxn ang="0">
                  <a:pos x="17" y="42"/>
                </a:cxn>
                <a:cxn ang="0">
                  <a:pos x="32" y="34"/>
                </a:cxn>
                <a:cxn ang="0">
                  <a:pos x="44" y="21"/>
                </a:cxn>
                <a:cxn ang="0">
                  <a:pos x="57" y="9"/>
                </a:cxn>
                <a:cxn ang="0">
                  <a:pos x="57" y="9"/>
                </a:cxn>
                <a:cxn ang="0">
                  <a:pos x="68" y="21"/>
                </a:cxn>
                <a:cxn ang="0">
                  <a:pos x="80" y="32"/>
                </a:cxn>
                <a:cxn ang="0">
                  <a:pos x="93" y="42"/>
                </a:cxn>
                <a:cxn ang="0">
                  <a:pos x="106" y="51"/>
                </a:cxn>
                <a:cxn ang="0">
                  <a:pos x="108" y="36"/>
                </a:cxn>
                <a:cxn ang="0">
                  <a:pos x="108" y="36"/>
                </a:cxn>
                <a:cxn ang="0">
                  <a:pos x="95" y="30"/>
                </a:cxn>
                <a:cxn ang="0">
                  <a:pos x="85" y="21"/>
                </a:cxn>
                <a:cxn ang="0">
                  <a:pos x="72" y="13"/>
                </a:cxn>
                <a:cxn ang="0">
                  <a:pos x="61" y="0"/>
                </a:cxn>
                <a:cxn ang="0">
                  <a:pos x="61" y="0"/>
                </a:cxn>
              </a:cxnLst>
              <a:rect l="0" t="0" r="r" b="b"/>
              <a:pathLst>
                <a:path w="108" h="51">
                  <a:moveTo>
                    <a:pt x="61" y="0"/>
                  </a:moveTo>
                  <a:lnTo>
                    <a:pt x="46" y="0"/>
                  </a:lnTo>
                  <a:lnTo>
                    <a:pt x="46" y="0"/>
                  </a:lnTo>
                  <a:lnTo>
                    <a:pt x="36" y="13"/>
                  </a:lnTo>
                  <a:lnTo>
                    <a:pt x="25" y="23"/>
                  </a:lnTo>
                  <a:lnTo>
                    <a:pt x="15" y="32"/>
                  </a:lnTo>
                  <a:lnTo>
                    <a:pt x="0" y="42"/>
                  </a:lnTo>
                  <a:lnTo>
                    <a:pt x="0" y="51"/>
                  </a:lnTo>
                  <a:lnTo>
                    <a:pt x="0" y="51"/>
                  </a:lnTo>
                  <a:lnTo>
                    <a:pt x="17" y="42"/>
                  </a:lnTo>
                  <a:lnTo>
                    <a:pt x="32" y="34"/>
                  </a:lnTo>
                  <a:lnTo>
                    <a:pt x="44" y="21"/>
                  </a:lnTo>
                  <a:lnTo>
                    <a:pt x="57" y="9"/>
                  </a:lnTo>
                  <a:lnTo>
                    <a:pt x="57" y="9"/>
                  </a:lnTo>
                  <a:lnTo>
                    <a:pt x="68" y="21"/>
                  </a:lnTo>
                  <a:lnTo>
                    <a:pt x="80" y="32"/>
                  </a:lnTo>
                  <a:lnTo>
                    <a:pt x="93" y="42"/>
                  </a:lnTo>
                  <a:lnTo>
                    <a:pt x="106" y="51"/>
                  </a:lnTo>
                  <a:lnTo>
                    <a:pt x="108" y="36"/>
                  </a:lnTo>
                  <a:lnTo>
                    <a:pt x="108" y="36"/>
                  </a:lnTo>
                  <a:lnTo>
                    <a:pt x="95" y="30"/>
                  </a:lnTo>
                  <a:lnTo>
                    <a:pt x="85" y="21"/>
                  </a:lnTo>
                  <a:lnTo>
                    <a:pt x="72" y="13"/>
                  </a:lnTo>
                  <a:lnTo>
                    <a:pt x="61" y="0"/>
                  </a:lnTo>
                  <a:lnTo>
                    <a:pt x="61" y="0"/>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44" name="Freeform 323"/>
            <p:cNvSpPr>
              <a:spLocks noChangeAspect="1"/>
            </p:cNvSpPr>
            <p:nvPr/>
          </p:nvSpPr>
          <p:spPr bwMode="auto">
            <a:xfrm>
              <a:off x="2953" y="2381"/>
              <a:ext cx="63" cy="11"/>
            </a:xfrm>
            <a:custGeom>
              <a:avLst/>
              <a:gdLst/>
              <a:ahLst/>
              <a:cxnLst>
                <a:cxn ang="0">
                  <a:pos x="0" y="0"/>
                </a:cxn>
                <a:cxn ang="0">
                  <a:pos x="64" y="0"/>
                </a:cxn>
                <a:cxn ang="0">
                  <a:pos x="64" y="11"/>
                </a:cxn>
                <a:cxn ang="0">
                  <a:pos x="0" y="11"/>
                </a:cxn>
                <a:cxn ang="0">
                  <a:pos x="0" y="0"/>
                </a:cxn>
                <a:cxn ang="0">
                  <a:pos x="0" y="0"/>
                </a:cxn>
              </a:cxnLst>
              <a:rect l="0" t="0" r="r" b="b"/>
              <a:pathLst>
                <a:path w="64" h="11">
                  <a:moveTo>
                    <a:pt x="0" y="0"/>
                  </a:moveTo>
                  <a:lnTo>
                    <a:pt x="64" y="0"/>
                  </a:lnTo>
                  <a:lnTo>
                    <a:pt x="64" y="11"/>
                  </a:lnTo>
                  <a:lnTo>
                    <a:pt x="0" y="11"/>
                  </a:lnTo>
                  <a:lnTo>
                    <a:pt x="0" y="0"/>
                  </a:lnTo>
                  <a:lnTo>
                    <a:pt x="0" y="0"/>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45" name="Freeform 324"/>
            <p:cNvSpPr>
              <a:spLocks noChangeAspect="1" noEditPoints="1"/>
            </p:cNvSpPr>
            <p:nvPr/>
          </p:nvSpPr>
          <p:spPr bwMode="auto">
            <a:xfrm>
              <a:off x="2944" y="2407"/>
              <a:ext cx="82" cy="55"/>
            </a:xfrm>
            <a:custGeom>
              <a:avLst/>
              <a:gdLst/>
              <a:ahLst/>
              <a:cxnLst>
                <a:cxn ang="0">
                  <a:pos x="0" y="0"/>
                </a:cxn>
                <a:cxn ang="0">
                  <a:pos x="0" y="54"/>
                </a:cxn>
                <a:cxn ang="0">
                  <a:pos x="48" y="54"/>
                </a:cxn>
                <a:cxn ang="0">
                  <a:pos x="48" y="54"/>
                </a:cxn>
                <a:cxn ang="0">
                  <a:pos x="63" y="54"/>
                </a:cxn>
                <a:cxn ang="0">
                  <a:pos x="74" y="50"/>
                </a:cxn>
                <a:cxn ang="0">
                  <a:pos x="78" y="48"/>
                </a:cxn>
                <a:cxn ang="0">
                  <a:pos x="80" y="44"/>
                </a:cxn>
                <a:cxn ang="0">
                  <a:pos x="82" y="31"/>
                </a:cxn>
                <a:cxn ang="0">
                  <a:pos x="82" y="0"/>
                </a:cxn>
                <a:cxn ang="0">
                  <a:pos x="0" y="0"/>
                </a:cxn>
                <a:cxn ang="0">
                  <a:pos x="0" y="0"/>
                </a:cxn>
                <a:cxn ang="0">
                  <a:pos x="67" y="8"/>
                </a:cxn>
                <a:cxn ang="0">
                  <a:pos x="67" y="31"/>
                </a:cxn>
                <a:cxn ang="0">
                  <a:pos x="67" y="31"/>
                </a:cxn>
                <a:cxn ang="0">
                  <a:pos x="65" y="40"/>
                </a:cxn>
                <a:cxn ang="0">
                  <a:pos x="63" y="42"/>
                </a:cxn>
                <a:cxn ang="0">
                  <a:pos x="61" y="44"/>
                </a:cxn>
                <a:cxn ang="0">
                  <a:pos x="53" y="44"/>
                </a:cxn>
                <a:cxn ang="0">
                  <a:pos x="40" y="44"/>
                </a:cxn>
                <a:cxn ang="0">
                  <a:pos x="12" y="44"/>
                </a:cxn>
                <a:cxn ang="0">
                  <a:pos x="12" y="8"/>
                </a:cxn>
                <a:cxn ang="0">
                  <a:pos x="67" y="8"/>
                </a:cxn>
                <a:cxn ang="0">
                  <a:pos x="67" y="8"/>
                </a:cxn>
              </a:cxnLst>
              <a:rect l="0" t="0" r="r" b="b"/>
              <a:pathLst>
                <a:path w="82" h="54">
                  <a:moveTo>
                    <a:pt x="0" y="0"/>
                  </a:moveTo>
                  <a:lnTo>
                    <a:pt x="0" y="54"/>
                  </a:lnTo>
                  <a:lnTo>
                    <a:pt x="48" y="54"/>
                  </a:lnTo>
                  <a:lnTo>
                    <a:pt x="48" y="54"/>
                  </a:lnTo>
                  <a:lnTo>
                    <a:pt x="63" y="54"/>
                  </a:lnTo>
                  <a:lnTo>
                    <a:pt x="74" y="50"/>
                  </a:lnTo>
                  <a:lnTo>
                    <a:pt x="78" y="48"/>
                  </a:lnTo>
                  <a:lnTo>
                    <a:pt x="80" y="44"/>
                  </a:lnTo>
                  <a:lnTo>
                    <a:pt x="82" y="31"/>
                  </a:lnTo>
                  <a:lnTo>
                    <a:pt x="82" y="0"/>
                  </a:lnTo>
                  <a:lnTo>
                    <a:pt x="0" y="0"/>
                  </a:lnTo>
                  <a:lnTo>
                    <a:pt x="0" y="0"/>
                  </a:lnTo>
                  <a:close/>
                  <a:moveTo>
                    <a:pt x="67" y="8"/>
                  </a:moveTo>
                  <a:lnTo>
                    <a:pt x="67" y="31"/>
                  </a:lnTo>
                  <a:lnTo>
                    <a:pt x="67" y="31"/>
                  </a:lnTo>
                  <a:lnTo>
                    <a:pt x="65" y="40"/>
                  </a:lnTo>
                  <a:lnTo>
                    <a:pt x="63" y="42"/>
                  </a:lnTo>
                  <a:lnTo>
                    <a:pt x="61" y="44"/>
                  </a:lnTo>
                  <a:lnTo>
                    <a:pt x="53" y="44"/>
                  </a:lnTo>
                  <a:lnTo>
                    <a:pt x="40" y="44"/>
                  </a:lnTo>
                  <a:lnTo>
                    <a:pt x="12" y="44"/>
                  </a:lnTo>
                  <a:lnTo>
                    <a:pt x="12" y="8"/>
                  </a:lnTo>
                  <a:lnTo>
                    <a:pt x="67" y="8"/>
                  </a:lnTo>
                  <a:lnTo>
                    <a:pt x="67" y="8"/>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46" name="Freeform 325"/>
            <p:cNvSpPr>
              <a:spLocks noChangeAspect="1"/>
            </p:cNvSpPr>
            <p:nvPr/>
          </p:nvSpPr>
          <p:spPr bwMode="auto">
            <a:xfrm>
              <a:off x="2736" y="2343"/>
              <a:ext cx="57" cy="121"/>
            </a:xfrm>
            <a:custGeom>
              <a:avLst/>
              <a:gdLst/>
              <a:ahLst/>
              <a:cxnLst>
                <a:cxn ang="0">
                  <a:pos x="44" y="104"/>
                </a:cxn>
                <a:cxn ang="0">
                  <a:pos x="44" y="104"/>
                </a:cxn>
                <a:cxn ang="0">
                  <a:pos x="44" y="112"/>
                </a:cxn>
                <a:cxn ang="0">
                  <a:pos x="40" y="116"/>
                </a:cxn>
                <a:cxn ang="0">
                  <a:pos x="36" y="118"/>
                </a:cxn>
                <a:cxn ang="0">
                  <a:pos x="30" y="121"/>
                </a:cxn>
                <a:cxn ang="0">
                  <a:pos x="17" y="121"/>
                </a:cxn>
                <a:cxn ang="0">
                  <a:pos x="17" y="110"/>
                </a:cxn>
                <a:cxn ang="0">
                  <a:pos x="25" y="110"/>
                </a:cxn>
                <a:cxn ang="0">
                  <a:pos x="25" y="110"/>
                </a:cxn>
                <a:cxn ang="0">
                  <a:pos x="30" y="108"/>
                </a:cxn>
                <a:cxn ang="0">
                  <a:pos x="32" y="104"/>
                </a:cxn>
                <a:cxn ang="0">
                  <a:pos x="32" y="32"/>
                </a:cxn>
                <a:cxn ang="0">
                  <a:pos x="0" y="32"/>
                </a:cxn>
                <a:cxn ang="0">
                  <a:pos x="0" y="21"/>
                </a:cxn>
                <a:cxn ang="0">
                  <a:pos x="32" y="21"/>
                </a:cxn>
                <a:cxn ang="0">
                  <a:pos x="32" y="0"/>
                </a:cxn>
                <a:cxn ang="0">
                  <a:pos x="44" y="0"/>
                </a:cxn>
                <a:cxn ang="0">
                  <a:pos x="44" y="21"/>
                </a:cxn>
                <a:cxn ang="0">
                  <a:pos x="55" y="21"/>
                </a:cxn>
                <a:cxn ang="0">
                  <a:pos x="55" y="32"/>
                </a:cxn>
                <a:cxn ang="0">
                  <a:pos x="44" y="32"/>
                </a:cxn>
                <a:cxn ang="0">
                  <a:pos x="44" y="104"/>
                </a:cxn>
                <a:cxn ang="0">
                  <a:pos x="44" y="104"/>
                </a:cxn>
              </a:cxnLst>
              <a:rect l="0" t="0" r="r" b="b"/>
              <a:pathLst>
                <a:path w="55" h="121">
                  <a:moveTo>
                    <a:pt x="44" y="104"/>
                  </a:moveTo>
                  <a:lnTo>
                    <a:pt x="44" y="104"/>
                  </a:lnTo>
                  <a:lnTo>
                    <a:pt x="44" y="112"/>
                  </a:lnTo>
                  <a:lnTo>
                    <a:pt x="40" y="116"/>
                  </a:lnTo>
                  <a:lnTo>
                    <a:pt x="36" y="118"/>
                  </a:lnTo>
                  <a:lnTo>
                    <a:pt x="30" y="121"/>
                  </a:lnTo>
                  <a:lnTo>
                    <a:pt x="17" y="121"/>
                  </a:lnTo>
                  <a:lnTo>
                    <a:pt x="17" y="110"/>
                  </a:lnTo>
                  <a:lnTo>
                    <a:pt x="25" y="110"/>
                  </a:lnTo>
                  <a:lnTo>
                    <a:pt x="25" y="110"/>
                  </a:lnTo>
                  <a:lnTo>
                    <a:pt x="30" y="108"/>
                  </a:lnTo>
                  <a:lnTo>
                    <a:pt x="32" y="104"/>
                  </a:lnTo>
                  <a:lnTo>
                    <a:pt x="32" y="32"/>
                  </a:lnTo>
                  <a:lnTo>
                    <a:pt x="0" y="32"/>
                  </a:lnTo>
                  <a:lnTo>
                    <a:pt x="0" y="21"/>
                  </a:lnTo>
                  <a:lnTo>
                    <a:pt x="32" y="21"/>
                  </a:lnTo>
                  <a:lnTo>
                    <a:pt x="32" y="0"/>
                  </a:lnTo>
                  <a:lnTo>
                    <a:pt x="44" y="0"/>
                  </a:lnTo>
                  <a:lnTo>
                    <a:pt x="44" y="21"/>
                  </a:lnTo>
                  <a:lnTo>
                    <a:pt x="55" y="21"/>
                  </a:lnTo>
                  <a:lnTo>
                    <a:pt x="55" y="32"/>
                  </a:lnTo>
                  <a:lnTo>
                    <a:pt x="44" y="32"/>
                  </a:lnTo>
                  <a:lnTo>
                    <a:pt x="44" y="104"/>
                  </a:lnTo>
                  <a:lnTo>
                    <a:pt x="44" y="104"/>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47" name="Freeform 326"/>
            <p:cNvSpPr>
              <a:spLocks noChangeAspect="1" noEditPoints="1"/>
            </p:cNvSpPr>
            <p:nvPr/>
          </p:nvSpPr>
          <p:spPr bwMode="auto">
            <a:xfrm>
              <a:off x="3098" y="2350"/>
              <a:ext cx="62" cy="114"/>
            </a:xfrm>
            <a:custGeom>
              <a:avLst/>
              <a:gdLst/>
              <a:ahLst/>
              <a:cxnLst>
                <a:cxn ang="0">
                  <a:pos x="24" y="54"/>
                </a:cxn>
                <a:cxn ang="0">
                  <a:pos x="24" y="50"/>
                </a:cxn>
                <a:cxn ang="0">
                  <a:pos x="38" y="50"/>
                </a:cxn>
                <a:cxn ang="0">
                  <a:pos x="38" y="114"/>
                </a:cxn>
                <a:cxn ang="0">
                  <a:pos x="51" y="114"/>
                </a:cxn>
                <a:cxn ang="0">
                  <a:pos x="51" y="50"/>
                </a:cxn>
                <a:cxn ang="0">
                  <a:pos x="62" y="50"/>
                </a:cxn>
                <a:cxn ang="0">
                  <a:pos x="62" y="40"/>
                </a:cxn>
                <a:cxn ang="0">
                  <a:pos x="51" y="40"/>
                </a:cxn>
                <a:cxn ang="0">
                  <a:pos x="51" y="10"/>
                </a:cxn>
                <a:cxn ang="0">
                  <a:pos x="62" y="10"/>
                </a:cxn>
                <a:cxn ang="0">
                  <a:pos x="62" y="0"/>
                </a:cxn>
                <a:cxn ang="0">
                  <a:pos x="5" y="0"/>
                </a:cxn>
                <a:cxn ang="0">
                  <a:pos x="5" y="10"/>
                </a:cxn>
                <a:cxn ang="0">
                  <a:pos x="13" y="10"/>
                </a:cxn>
                <a:cxn ang="0">
                  <a:pos x="13" y="40"/>
                </a:cxn>
                <a:cxn ang="0">
                  <a:pos x="2" y="40"/>
                </a:cxn>
                <a:cxn ang="0">
                  <a:pos x="2" y="50"/>
                </a:cxn>
                <a:cxn ang="0">
                  <a:pos x="13" y="50"/>
                </a:cxn>
                <a:cxn ang="0">
                  <a:pos x="13" y="52"/>
                </a:cxn>
                <a:cxn ang="0">
                  <a:pos x="13" y="52"/>
                </a:cxn>
                <a:cxn ang="0">
                  <a:pos x="11" y="69"/>
                </a:cxn>
                <a:cxn ang="0">
                  <a:pos x="9" y="84"/>
                </a:cxn>
                <a:cxn ang="0">
                  <a:pos x="5" y="97"/>
                </a:cxn>
                <a:cxn ang="0">
                  <a:pos x="0" y="107"/>
                </a:cxn>
                <a:cxn ang="0">
                  <a:pos x="5" y="114"/>
                </a:cxn>
                <a:cxn ang="0">
                  <a:pos x="5" y="114"/>
                </a:cxn>
                <a:cxn ang="0">
                  <a:pos x="13" y="103"/>
                </a:cxn>
                <a:cxn ang="0">
                  <a:pos x="19" y="90"/>
                </a:cxn>
                <a:cxn ang="0">
                  <a:pos x="24" y="73"/>
                </a:cxn>
                <a:cxn ang="0">
                  <a:pos x="24" y="54"/>
                </a:cxn>
                <a:cxn ang="0">
                  <a:pos x="24" y="54"/>
                </a:cxn>
                <a:cxn ang="0">
                  <a:pos x="38" y="40"/>
                </a:cxn>
                <a:cxn ang="0">
                  <a:pos x="24" y="40"/>
                </a:cxn>
                <a:cxn ang="0">
                  <a:pos x="24" y="8"/>
                </a:cxn>
                <a:cxn ang="0">
                  <a:pos x="38" y="8"/>
                </a:cxn>
                <a:cxn ang="0">
                  <a:pos x="38" y="40"/>
                </a:cxn>
                <a:cxn ang="0">
                  <a:pos x="38" y="40"/>
                </a:cxn>
              </a:cxnLst>
              <a:rect l="0" t="0" r="r" b="b"/>
              <a:pathLst>
                <a:path w="62" h="114">
                  <a:moveTo>
                    <a:pt x="24" y="54"/>
                  </a:moveTo>
                  <a:lnTo>
                    <a:pt x="24" y="50"/>
                  </a:lnTo>
                  <a:lnTo>
                    <a:pt x="38" y="50"/>
                  </a:lnTo>
                  <a:lnTo>
                    <a:pt x="38" y="114"/>
                  </a:lnTo>
                  <a:lnTo>
                    <a:pt x="51" y="114"/>
                  </a:lnTo>
                  <a:lnTo>
                    <a:pt x="51" y="50"/>
                  </a:lnTo>
                  <a:lnTo>
                    <a:pt x="62" y="50"/>
                  </a:lnTo>
                  <a:lnTo>
                    <a:pt x="62" y="40"/>
                  </a:lnTo>
                  <a:lnTo>
                    <a:pt x="51" y="40"/>
                  </a:lnTo>
                  <a:lnTo>
                    <a:pt x="51" y="10"/>
                  </a:lnTo>
                  <a:lnTo>
                    <a:pt x="62" y="10"/>
                  </a:lnTo>
                  <a:lnTo>
                    <a:pt x="62" y="0"/>
                  </a:lnTo>
                  <a:lnTo>
                    <a:pt x="5" y="0"/>
                  </a:lnTo>
                  <a:lnTo>
                    <a:pt x="5" y="10"/>
                  </a:lnTo>
                  <a:lnTo>
                    <a:pt x="13" y="10"/>
                  </a:lnTo>
                  <a:lnTo>
                    <a:pt x="13" y="40"/>
                  </a:lnTo>
                  <a:lnTo>
                    <a:pt x="2" y="40"/>
                  </a:lnTo>
                  <a:lnTo>
                    <a:pt x="2" y="50"/>
                  </a:lnTo>
                  <a:lnTo>
                    <a:pt x="13" y="50"/>
                  </a:lnTo>
                  <a:lnTo>
                    <a:pt x="13" y="52"/>
                  </a:lnTo>
                  <a:lnTo>
                    <a:pt x="13" y="52"/>
                  </a:lnTo>
                  <a:lnTo>
                    <a:pt x="11" y="69"/>
                  </a:lnTo>
                  <a:lnTo>
                    <a:pt x="9" y="84"/>
                  </a:lnTo>
                  <a:lnTo>
                    <a:pt x="5" y="97"/>
                  </a:lnTo>
                  <a:lnTo>
                    <a:pt x="0" y="107"/>
                  </a:lnTo>
                  <a:lnTo>
                    <a:pt x="5" y="114"/>
                  </a:lnTo>
                  <a:lnTo>
                    <a:pt x="5" y="114"/>
                  </a:lnTo>
                  <a:lnTo>
                    <a:pt x="13" y="103"/>
                  </a:lnTo>
                  <a:lnTo>
                    <a:pt x="19" y="90"/>
                  </a:lnTo>
                  <a:lnTo>
                    <a:pt x="24" y="73"/>
                  </a:lnTo>
                  <a:lnTo>
                    <a:pt x="24" y="54"/>
                  </a:lnTo>
                  <a:lnTo>
                    <a:pt x="24" y="54"/>
                  </a:lnTo>
                  <a:close/>
                  <a:moveTo>
                    <a:pt x="38" y="40"/>
                  </a:moveTo>
                  <a:lnTo>
                    <a:pt x="24" y="40"/>
                  </a:lnTo>
                  <a:lnTo>
                    <a:pt x="24" y="8"/>
                  </a:lnTo>
                  <a:lnTo>
                    <a:pt x="38" y="8"/>
                  </a:lnTo>
                  <a:lnTo>
                    <a:pt x="38" y="40"/>
                  </a:lnTo>
                  <a:lnTo>
                    <a:pt x="38" y="40"/>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48" name="Freeform 327"/>
            <p:cNvSpPr>
              <a:spLocks noChangeAspect="1" noEditPoints="1"/>
            </p:cNvSpPr>
            <p:nvPr/>
          </p:nvSpPr>
          <p:spPr bwMode="auto">
            <a:xfrm>
              <a:off x="3050" y="2350"/>
              <a:ext cx="46" cy="109"/>
            </a:xfrm>
            <a:custGeom>
              <a:avLst/>
              <a:gdLst/>
              <a:ahLst/>
              <a:cxnLst>
                <a:cxn ang="0">
                  <a:pos x="4" y="10"/>
                </a:cxn>
                <a:cxn ang="0">
                  <a:pos x="14" y="10"/>
                </a:cxn>
                <a:cxn ang="0">
                  <a:pos x="14" y="10"/>
                </a:cxn>
                <a:cxn ang="0">
                  <a:pos x="14" y="23"/>
                </a:cxn>
                <a:cxn ang="0">
                  <a:pos x="10" y="36"/>
                </a:cxn>
                <a:cxn ang="0">
                  <a:pos x="6" y="48"/>
                </a:cxn>
                <a:cxn ang="0">
                  <a:pos x="0" y="59"/>
                </a:cxn>
                <a:cxn ang="0">
                  <a:pos x="4" y="69"/>
                </a:cxn>
                <a:cxn ang="0">
                  <a:pos x="4" y="69"/>
                </a:cxn>
                <a:cxn ang="0">
                  <a:pos x="10" y="59"/>
                </a:cxn>
                <a:cxn ang="0">
                  <a:pos x="10" y="57"/>
                </a:cxn>
                <a:cxn ang="0">
                  <a:pos x="10" y="109"/>
                </a:cxn>
                <a:cxn ang="0">
                  <a:pos x="29" y="109"/>
                </a:cxn>
                <a:cxn ang="0">
                  <a:pos x="29" y="109"/>
                </a:cxn>
                <a:cxn ang="0">
                  <a:pos x="36" y="109"/>
                </a:cxn>
                <a:cxn ang="0">
                  <a:pos x="42" y="105"/>
                </a:cxn>
                <a:cxn ang="0">
                  <a:pos x="44" y="99"/>
                </a:cxn>
                <a:cxn ang="0">
                  <a:pos x="44" y="90"/>
                </a:cxn>
                <a:cxn ang="0">
                  <a:pos x="44" y="40"/>
                </a:cxn>
                <a:cxn ang="0">
                  <a:pos x="21" y="40"/>
                </a:cxn>
                <a:cxn ang="0">
                  <a:pos x="21" y="40"/>
                </a:cxn>
                <a:cxn ang="0">
                  <a:pos x="25" y="25"/>
                </a:cxn>
                <a:cxn ang="0">
                  <a:pos x="29" y="10"/>
                </a:cxn>
                <a:cxn ang="0">
                  <a:pos x="46" y="10"/>
                </a:cxn>
                <a:cxn ang="0">
                  <a:pos x="46" y="0"/>
                </a:cxn>
                <a:cxn ang="0">
                  <a:pos x="4" y="0"/>
                </a:cxn>
                <a:cxn ang="0">
                  <a:pos x="4" y="10"/>
                </a:cxn>
                <a:cxn ang="0">
                  <a:pos x="4" y="10"/>
                </a:cxn>
                <a:cxn ang="0">
                  <a:pos x="21" y="48"/>
                </a:cxn>
                <a:cxn ang="0">
                  <a:pos x="33" y="48"/>
                </a:cxn>
                <a:cxn ang="0">
                  <a:pos x="33" y="88"/>
                </a:cxn>
                <a:cxn ang="0">
                  <a:pos x="33" y="88"/>
                </a:cxn>
                <a:cxn ang="0">
                  <a:pos x="33" y="99"/>
                </a:cxn>
                <a:cxn ang="0">
                  <a:pos x="29" y="101"/>
                </a:cxn>
                <a:cxn ang="0">
                  <a:pos x="27" y="101"/>
                </a:cxn>
                <a:cxn ang="0">
                  <a:pos x="21" y="101"/>
                </a:cxn>
                <a:cxn ang="0">
                  <a:pos x="21" y="48"/>
                </a:cxn>
                <a:cxn ang="0">
                  <a:pos x="21" y="48"/>
                </a:cxn>
              </a:cxnLst>
              <a:rect l="0" t="0" r="r" b="b"/>
              <a:pathLst>
                <a:path w="46" h="109">
                  <a:moveTo>
                    <a:pt x="4" y="10"/>
                  </a:moveTo>
                  <a:lnTo>
                    <a:pt x="14" y="10"/>
                  </a:lnTo>
                  <a:lnTo>
                    <a:pt x="14" y="10"/>
                  </a:lnTo>
                  <a:lnTo>
                    <a:pt x="14" y="23"/>
                  </a:lnTo>
                  <a:lnTo>
                    <a:pt x="10" y="36"/>
                  </a:lnTo>
                  <a:lnTo>
                    <a:pt x="6" y="48"/>
                  </a:lnTo>
                  <a:lnTo>
                    <a:pt x="0" y="59"/>
                  </a:lnTo>
                  <a:lnTo>
                    <a:pt x="4" y="69"/>
                  </a:lnTo>
                  <a:lnTo>
                    <a:pt x="4" y="69"/>
                  </a:lnTo>
                  <a:lnTo>
                    <a:pt x="10" y="59"/>
                  </a:lnTo>
                  <a:lnTo>
                    <a:pt x="10" y="57"/>
                  </a:lnTo>
                  <a:lnTo>
                    <a:pt x="10" y="109"/>
                  </a:lnTo>
                  <a:lnTo>
                    <a:pt x="29" y="109"/>
                  </a:lnTo>
                  <a:lnTo>
                    <a:pt x="29" y="109"/>
                  </a:lnTo>
                  <a:lnTo>
                    <a:pt x="36" y="109"/>
                  </a:lnTo>
                  <a:lnTo>
                    <a:pt x="42" y="105"/>
                  </a:lnTo>
                  <a:lnTo>
                    <a:pt x="44" y="99"/>
                  </a:lnTo>
                  <a:lnTo>
                    <a:pt x="44" y="90"/>
                  </a:lnTo>
                  <a:lnTo>
                    <a:pt x="44" y="40"/>
                  </a:lnTo>
                  <a:lnTo>
                    <a:pt x="21" y="40"/>
                  </a:lnTo>
                  <a:lnTo>
                    <a:pt x="21" y="40"/>
                  </a:lnTo>
                  <a:lnTo>
                    <a:pt x="25" y="25"/>
                  </a:lnTo>
                  <a:lnTo>
                    <a:pt x="29" y="10"/>
                  </a:lnTo>
                  <a:lnTo>
                    <a:pt x="46" y="10"/>
                  </a:lnTo>
                  <a:lnTo>
                    <a:pt x="46" y="0"/>
                  </a:lnTo>
                  <a:lnTo>
                    <a:pt x="4" y="0"/>
                  </a:lnTo>
                  <a:lnTo>
                    <a:pt x="4" y="10"/>
                  </a:lnTo>
                  <a:lnTo>
                    <a:pt x="4" y="10"/>
                  </a:lnTo>
                  <a:close/>
                  <a:moveTo>
                    <a:pt x="21" y="48"/>
                  </a:moveTo>
                  <a:lnTo>
                    <a:pt x="33" y="48"/>
                  </a:lnTo>
                  <a:lnTo>
                    <a:pt x="33" y="88"/>
                  </a:lnTo>
                  <a:lnTo>
                    <a:pt x="33" y="88"/>
                  </a:lnTo>
                  <a:lnTo>
                    <a:pt x="33" y="99"/>
                  </a:lnTo>
                  <a:lnTo>
                    <a:pt x="29" y="101"/>
                  </a:lnTo>
                  <a:lnTo>
                    <a:pt x="27" y="101"/>
                  </a:lnTo>
                  <a:lnTo>
                    <a:pt x="21" y="101"/>
                  </a:lnTo>
                  <a:lnTo>
                    <a:pt x="21" y="48"/>
                  </a:lnTo>
                  <a:lnTo>
                    <a:pt x="21" y="48"/>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49" name="Freeform 328"/>
            <p:cNvSpPr>
              <a:spLocks noChangeAspect="1"/>
            </p:cNvSpPr>
            <p:nvPr/>
          </p:nvSpPr>
          <p:spPr bwMode="auto">
            <a:xfrm>
              <a:off x="2624" y="2348"/>
              <a:ext cx="46" cy="116"/>
            </a:xfrm>
            <a:custGeom>
              <a:avLst/>
              <a:gdLst/>
              <a:ahLst/>
              <a:cxnLst>
                <a:cxn ang="0">
                  <a:pos x="29" y="40"/>
                </a:cxn>
                <a:cxn ang="0">
                  <a:pos x="29" y="40"/>
                </a:cxn>
                <a:cxn ang="0">
                  <a:pos x="25" y="33"/>
                </a:cxn>
                <a:cxn ang="0">
                  <a:pos x="25" y="33"/>
                </a:cxn>
                <a:cxn ang="0">
                  <a:pos x="34" y="27"/>
                </a:cxn>
                <a:cxn ang="0">
                  <a:pos x="40" y="19"/>
                </a:cxn>
                <a:cxn ang="0">
                  <a:pos x="42" y="10"/>
                </a:cxn>
                <a:cxn ang="0">
                  <a:pos x="44" y="0"/>
                </a:cxn>
                <a:cxn ang="0">
                  <a:pos x="2" y="0"/>
                </a:cxn>
                <a:cxn ang="0">
                  <a:pos x="2" y="8"/>
                </a:cxn>
                <a:cxn ang="0">
                  <a:pos x="29" y="8"/>
                </a:cxn>
                <a:cxn ang="0">
                  <a:pos x="29" y="8"/>
                </a:cxn>
                <a:cxn ang="0">
                  <a:pos x="27" y="19"/>
                </a:cxn>
                <a:cxn ang="0">
                  <a:pos x="23" y="27"/>
                </a:cxn>
                <a:cxn ang="0">
                  <a:pos x="23" y="27"/>
                </a:cxn>
                <a:cxn ang="0">
                  <a:pos x="17" y="16"/>
                </a:cxn>
                <a:cxn ang="0">
                  <a:pos x="6" y="16"/>
                </a:cxn>
                <a:cxn ang="0">
                  <a:pos x="6" y="16"/>
                </a:cxn>
                <a:cxn ang="0">
                  <a:pos x="12" y="29"/>
                </a:cxn>
                <a:cxn ang="0">
                  <a:pos x="17" y="40"/>
                </a:cxn>
                <a:cxn ang="0">
                  <a:pos x="0" y="40"/>
                </a:cxn>
                <a:cxn ang="0">
                  <a:pos x="0" y="50"/>
                </a:cxn>
                <a:cxn ang="0">
                  <a:pos x="15" y="50"/>
                </a:cxn>
                <a:cxn ang="0">
                  <a:pos x="15" y="99"/>
                </a:cxn>
                <a:cxn ang="0">
                  <a:pos x="15" y="99"/>
                </a:cxn>
                <a:cxn ang="0">
                  <a:pos x="12" y="103"/>
                </a:cxn>
                <a:cxn ang="0">
                  <a:pos x="8" y="105"/>
                </a:cxn>
                <a:cxn ang="0">
                  <a:pos x="0" y="105"/>
                </a:cxn>
                <a:cxn ang="0">
                  <a:pos x="2" y="116"/>
                </a:cxn>
                <a:cxn ang="0">
                  <a:pos x="12" y="116"/>
                </a:cxn>
                <a:cxn ang="0">
                  <a:pos x="12" y="116"/>
                </a:cxn>
                <a:cxn ang="0">
                  <a:pos x="19" y="116"/>
                </a:cxn>
                <a:cxn ang="0">
                  <a:pos x="23" y="111"/>
                </a:cxn>
                <a:cxn ang="0">
                  <a:pos x="25" y="107"/>
                </a:cxn>
                <a:cxn ang="0">
                  <a:pos x="27" y="99"/>
                </a:cxn>
                <a:cxn ang="0">
                  <a:pos x="27" y="50"/>
                </a:cxn>
                <a:cxn ang="0">
                  <a:pos x="34" y="50"/>
                </a:cxn>
                <a:cxn ang="0">
                  <a:pos x="34" y="50"/>
                </a:cxn>
                <a:cxn ang="0">
                  <a:pos x="34" y="61"/>
                </a:cxn>
                <a:cxn ang="0">
                  <a:pos x="29" y="73"/>
                </a:cxn>
                <a:cxn ang="0">
                  <a:pos x="36" y="80"/>
                </a:cxn>
                <a:cxn ang="0">
                  <a:pos x="36" y="80"/>
                </a:cxn>
                <a:cxn ang="0">
                  <a:pos x="40" y="71"/>
                </a:cxn>
                <a:cxn ang="0">
                  <a:pos x="44" y="63"/>
                </a:cxn>
                <a:cxn ang="0">
                  <a:pos x="46" y="52"/>
                </a:cxn>
                <a:cxn ang="0">
                  <a:pos x="46" y="40"/>
                </a:cxn>
                <a:cxn ang="0">
                  <a:pos x="29" y="40"/>
                </a:cxn>
                <a:cxn ang="0">
                  <a:pos x="29" y="40"/>
                </a:cxn>
              </a:cxnLst>
              <a:rect l="0" t="0" r="r" b="b"/>
              <a:pathLst>
                <a:path w="46" h="116">
                  <a:moveTo>
                    <a:pt x="29" y="40"/>
                  </a:moveTo>
                  <a:lnTo>
                    <a:pt x="29" y="40"/>
                  </a:lnTo>
                  <a:lnTo>
                    <a:pt x="25" y="33"/>
                  </a:lnTo>
                  <a:lnTo>
                    <a:pt x="25" y="33"/>
                  </a:lnTo>
                  <a:lnTo>
                    <a:pt x="34" y="27"/>
                  </a:lnTo>
                  <a:lnTo>
                    <a:pt x="40" y="19"/>
                  </a:lnTo>
                  <a:lnTo>
                    <a:pt x="42" y="10"/>
                  </a:lnTo>
                  <a:lnTo>
                    <a:pt x="44" y="0"/>
                  </a:lnTo>
                  <a:lnTo>
                    <a:pt x="2" y="0"/>
                  </a:lnTo>
                  <a:lnTo>
                    <a:pt x="2" y="8"/>
                  </a:lnTo>
                  <a:lnTo>
                    <a:pt x="29" y="8"/>
                  </a:lnTo>
                  <a:lnTo>
                    <a:pt x="29" y="8"/>
                  </a:lnTo>
                  <a:lnTo>
                    <a:pt x="27" y="19"/>
                  </a:lnTo>
                  <a:lnTo>
                    <a:pt x="23" y="27"/>
                  </a:lnTo>
                  <a:lnTo>
                    <a:pt x="23" y="27"/>
                  </a:lnTo>
                  <a:lnTo>
                    <a:pt x="17" y="16"/>
                  </a:lnTo>
                  <a:lnTo>
                    <a:pt x="6" y="16"/>
                  </a:lnTo>
                  <a:lnTo>
                    <a:pt x="6" y="16"/>
                  </a:lnTo>
                  <a:lnTo>
                    <a:pt x="12" y="29"/>
                  </a:lnTo>
                  <a:lnTo>
                    <a:pt x="17" y="40"/>
                  </a:lnTo>
                  <a:lnTo>
                    <a:pt x="0" y="40"/>
                  </a:lnTo>
                  <a:lnTo>
                    <a:pt x="0" y="50"/>
                  </a:lnTo>
                  <a:lnTo>
                    <a:pt x="15" y="50"/>
                  </a:lnTo>
                  <a:lnTo>
                    <a:pt x="15" y="99"/>
                  </a:lnTo>
                  <a:lnTo>
                    <a:pt x="15" y="99"/>
                  </a:lnTo>
                  <a:lnTo>
                    <a:pt x="12" y="103"/>
                  </a:lnTo>
                  <a:lnTo>
                    <a:pt x="8" y="105"/>
                  </a:lnTo>
                  <a:lnTo>
                    <a:pt x="0" y="105"/>
                  </a:lnTo>
                  <a:lnTo>
                    <a:pt x="2" y="116"/>
                  </a:lnTo>
                  <a:lnTo>
                    <a:pt x="12" y="116"/>
                  </a:lnTo>
                  <a:lnTo>
                    <a:pt x="12" y="116"/>
                  </a:lnTo>
                  <a:lnTo>
                    <a:pt x="19" y="116"/>
                  </a:lnTo>
                  <a:lnTo>
                    <a:pt x="23" y="111"/>
                  </a:lnTo>
                  <a:lnTo>
                    <a:pt x="25" y="107"/>
                  </a:lnTo>
                  <a:lnTo>
                    <a:pt x="27" y="99"/>
                  </a:lnTo>
                  <a:lnTo>
                    <a:pt x="27" y="50"/>
                  </a:lnTo>
                  <a:lnTo>
                    <a:pt x="34" y="50"/>
                  </a:lnTo>
                  <a:lnTo>
                    <a:pt x="34" y="50"/>
                  </a:lnTo>
                  <a:lnTo>
                    <a:pt x="34" y="61"/>
                  </a:lnTo>
                  <a:lnTo>
                    <a:pt x="29" y="73"/>
                  </a:lnTo>
                  <a:lnTo>
                    <a:pt x="36" y="80"/>
                  </a:lnTo>
                  <a:lnTo>
                    <a:pt x="36" y="80"/>
                  </a:lnTo>
                  <a:lnTo>
                    <a:pt x="40" y="71"/>
                  </a:lnTo>
                  <a:lnTo>
                    <a:pt x="44" y="63"/>
                  </a:lnTo>
                  <a:lnTo>
                    <a:pt x="46" y="52"/>
                  </a:lnTo>
                  <a:lnTo>
                    <a:pt x="46" y="40"/>
                  </a:lnTo>
                  <a:lnTo>
                    <a:pt x="29" y="40"/>
                  </a:lnTo>
                  <a:lnTo>
                    <a:pt x="29" y="40"/>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50" name="Freeform 329"/>
            <p:cNvSpPr>
              <a:spLocks noChangeAspect="1"/>
            </p:cNvSpPr>
            <p:nvPr/>
          </p:nvSpPr>
          <p:spPr bwMode="auto">
            <a:xfrm>
              <a:off x="2806" y="2419"/>
              <a:ext cx="15" cy="36"/>
            </a:xfrm>
            <a:custGeom>
              <a:avLst/>
              <a:gdLst/>
              <a:ahLst/>
              <a:cxnLst>
                <a:cxn ang="0">
                  <a:pos x="0" y="36"/>
                </a:cxn>
                <a:cxn ang="0">
                  <a:pos x="10" y="36"/>
                </a:cxn>
                <a:cxn ang="0">
                  <a:pos x="10" y="36"/>
                </a:cxn>
                <a:cxn ang="0">
                  <a:pos x="15" y="0"/>
                </a:cxn>
                <a:cxn ang="0">
                  <a:pos x="4" y="0"/>
                </a:cxn>
                <a:cxn ang="0">
                  <a:pos x="4" y="0"/>
                </a:cxn>
                <a:cxn ang="0">
                  <a:pos x="0" y="36"/>
                </a:cxn>
                <a:cxn ang="0">
                  <a:pos x="0" y="36"/>
                </a:cxn>
              </a:cxnLst>
              <a:rect l="0" t="0" r="r" b="b"/>
              <a:pathLst>
                <a:path w="15" h="36">
                  <a:moveTo>
                    <a:pt x="0" y="36"/>
                  </a:moveTo>
                  <a:lnTo>
                    <a:pt x="10" y="36"/>
                  </a:lnTo>
                  <a:lnTo>
                    <a:pt x="10" y="36"/>
                  </a:lnTo>
                  <a:lnTo>
                    <a:pt x="15" y="0"/>
                  </a:lnTo>
                  <a:lnTo>
                    <a:pt x="4" y="0"/>
                  </a:lnTo>
                  <a:lnTo>
                    <a:pt x="4" y="0"/>
                  </a:lnTo>
                  <a:lnTo>
                    <a:pt x="0" y="36"/>
                  </a:lnTo>
                  <a:lnTo>
                    <a:pt x="0" y="36"/>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51" name="Freeform 330"/>
            <p:cNvSpPr>
              <a:spLocks noChangeAspect="1"/>
            </p:cNvSpPr>
            <p:nvPr/>
          </p:nvSpPr>
          <p:spPr bwMode="auto">
            <a:xfrm>
              <a:off x="2806" y="2345"/>
              <a:ext cx="46" cy="119"/>
            </a:xfrm>
            <a:custGeom>
              <a:avLst/>
              <a:gdLst/>
              <a:ahLst/>
              <a:cxnLst>
                <a:cxn ang="0">
                  <a:pos x="42" y="64"/>
                </a:cxn>
                <a:cxn ang="0">
                  <a:pos x="42" y="64"/>
                </a:cxn>
                <a:cxn ang="0">
                  <a:pos x="44" y="64"/>
                </a:cxn>
                <a:cxn ang="0">
                  <a:pos x="46" y="62"/>
                </a:cxn>
                <a:cxn ang="0">
                  <a:pos x="46" y="57"/>
                </a:cxn>
                <a:cxn ang="0">
                  <a:pos x="46" y="57"/>
                </a:cxn>
                <a:cxn ang="0">
                  <a:pos x="42" y="43"/>
                </a:cxn>
                <a:cxn ang="0">
                  <a:pos x="34" y="43"/>
                </a:cxn>
                <a:cxn ang="0">
                  <a:pos x="34" y="43"/>
                </a:cxn>
                <a:cxn ang="0">
                  <a:pos x="36" y="55"/>
                </a:cxn>
                <a:cxn ang="0">
                  <a:pos x="19" y="55"/>
                </a:cxn>
                <a:cxn ang="0">
                  <a:pos x="19" y="55"/>
                </a:cxn>
                <a:cxn ang="0">
                  <a:pos x="30" y="38"/>
                </a:cxn>
                <a:cxn ang="0">
                  <a:pos x="40" y="19"/>
                </a:cxn>
                <a:cxn ang="0">
                  <a:pos x="27" y="19"/>
                </a:cxn>
                <a:cxn ang="0">
                  <a:pos x="27" y="19"/>
                </a:cxn>
                <a:cxn ang="0">
                  <a:pos x="21" y="32"/>
                </a:cxn>
                <a:cxn ang="0">
                  <a:pos x="21" y="32"/>
                </a:cxn>
                <a:cxn ang="0">
                  <a:pos x="15" y="24"/>
                </a:cxn>
                <a:cxn ang="0">
                  <a:pos x="15" y="24"/>
                </a:cxn>
                <a:cxn ang="0">
                  <a:pos x="32" y="0"/>
                </a:cxn>
                <a:cxn ang="0">
                  <a:pos x="17" y="0"/>
                </a:cxn>
                <a:cxn ang="0">
                  <a:pos x="17" y="0"/>
                </a:cxn>
                <a:cxn ang="0">
                  <a:pos x="2" y="24"/>
                </a:cxn>
                <a:cxn ang="0">
                  <a:pos x="2" y="24"/>
                </a:cxn>
                <a:cxn ang="0">
                  <a:pos x="15" y="41"/>
                </a:cxn>
                <a:cxn ang="0">
                  <a:pos x="15" y="41"/>
                </a:cxn>
                <a:cxn ang="0">
                  <a:pos x="6" y="55"/>
                </a:cxn>
                <a:cxn ang="0">
                  <a:pos x="0" y="55"/>
                </a:cxn>
                <a:cxn ang="0">
                  <a:pos x="0" y="66"/>
                </a:cxn>
                <a:cxn ang="0">
                  <a:pos x="19" y="64"/>
                </a:cxn>
                <a:cxn ang="0">
                  <a:pos x="19" y="119"/>
                </a:cxn>
                <a:cxn ang="0">
                  <a:pos x="32" y="119"/>
                </a:cxn>
                <a:cxn ang="0">
                  <a:pos x="32" y="64"/>
                </a:cxn>
                <a:cxn ang="0">
                  <a:pos x="42" y="64"/>
                </a:cxn>
                <a:cxn ang="0">
                  <a:pos x="42" y="64"/>
                </a:cxn>
              </a:cxnLst>
              <a:rect l="0" t="0" r="r" b="b"/>
              <a:pathLst>
                <a:path w="46" h="119">
                  <a:moveTo>
                    <a:pt x="42" y="64"/>
                  </a:moveTo>
                  <a:lnTo>
                    <a:pt x="42" y="64"/>
                  </a:lnTo>
                  <a:lnTo>
                    <a:pt x="44" y="64"/>
                  </a:lnTo>
                  <a:lnTo>
                    <a:pt x="46" y="62"/>
                  </a:lnTo>
                  <a:lnTo>
                    <a:pt x="46" y="57"/>
                  </a:lnTo>
                  <a:lnTo>
                    <a:pt x="46" y="57"/>
                  </a:lnTo>
                  <a:lnTo>
                    <a:pt x="42" y="43"/>
                  </a:lnTo>
                  <a:lnTo>
                    <a:pt x="34" y="43"/>
                  </a:lnTo>
                  <a:lnTo>
                    <a:pt x="34" y="43"/>
                  </a:lnTo>
                  <a:lnTo>
                    <a:pt x="36" y="55"/>
                  </a:lnTo>
                  <a:lnTo>
                    <a:pt x="19" y="55"/>
                  </a:lnTo>
                  <a:lnTo>
                    <a:pt x="19" y="55"/>
                  </a:lnTo>
                  <a:lnTo>
                    <a:pt x="30" y="38"/>
                  </a:lnTo>
                  <a:lnTo>
                    <a:pt x="40" y="19"/>
                  </a:lnTo>
                  <a:lnTo>
                    <a:pt x="27" y="19"/>
                  </a:lnTo>
                  <a:lnTo>
                    <a:pt x="27" y="19"/>
                  </a:lnTo>
                  <a:lnTo>
                    <a:pt x="21" y="32"/>
                  </a:lnTo>
                  <a:lnTo>
                    <a:pt x="21" y="32"/>
                  </a:lnTo>
                  <a:lnTo>
                    <a:pt x="15" y="24"/>
                  </a:lnTo>
                  <a:lnTo>
                    <a:pt x="15" y="24"/>
                  </a:lnTo>
                  <a:lnTo>
                    <a:pt x="32" y="0"/>
                  </a:lnTo>
                  <a:lnTo>
                    <a:pt x="17" y="0"/>
                  </a:lnTo>
                  <a:lnTo>
                    <a:pt x="17" y="0"/>
                  </a:lnTo>
                  <a:lnTo>
                    <a:pt x="2" y="24"/>
                  </a:lnTo>
                  <a:lnTo>
                    <a:pt x="2" y="24"/>
                  </a:lnTo>
                  <a:lnTo>
                    <a:pt x="15" y="41"/>
                  </a:lnTo>
                  <a:lnTo>
                    <a:pt x="15" y="41"/>
                  </a:lnTo>
                  <a:lnTo>
                    <a:pt x="6" y="55"/>
                  </a:lnTo>
                  <a:lnTo>
                    <a:pt x="0" y="55"/>
                  </a:lnTo>
                  <a:lnTo>
                    <a:pt x="0" y="66"/>
                  </a:lnTo>
                  <a:lnTo>
                    <a:pt x="19" y="64"/>
                  </a:lnTo>
                  <a:lnTo>
                    <a:pt x="19" y="119"/>
                  </a:lnTo>
                  <a:lnTo>
                    <a:pt x="32" y="119"/>
                  </a:lnTo>
                  <a:lnTo>
                    <a:pt x="32" y="64"/>
                  </a:lnTo>
                  <a:lnTo>
                    <a:pt x="42" y="64"/>
                  </a:lnTo>
                  <a:lnTo>
                    <a:pt x="42" y="64"/>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52" name="Freeform 331"/>
            <p:cNvSpPr>
              <a:spLocks noChangeAspect="1"/>
            </p:cNvSpPr>
            <p:nvPr/>
          </p:nvSpPr>
          <p:spPr bwMode="auto">
            <a:xfrm>
              <a:off x="2850" y="2345"/>
              <a:ext cx="30" cy="32"/>
            </a:xfrm>
            <a:custGeom>
              <a:avLst/>
              <a:gdLst/>
              <a:ahLst/>
              <a:cxnLst>
                <a:cxn ang="0">
                  <a:pos x="28" y="0"/>
                </a:cxn>
                <a:cxn ang="0">
                  <a:pos x="13" y="0"/>
                </a:cxn>
                <a:cxn ang="0">
                  <a:pos x="13" y="0"/>
                </a:cxn>
                <a:cxn ang="0">
                  <a:pos x="9" y="17"/>
                </a:cxn>
                <a:cxn ang="0">
                  <a:pos x="0" y="32"/>
                </a:cxn>
                <a:cxn ang="0">
                  <a:pos x="11" y="32"/>
                </a:cxn>
                <a:cxn ang="0">
                  <a:pos x="11" y="32"/>
                </a:cxn>
                <a:cxn ang="0">
                  <a:pos x="19" y="17"/>
                </a:cxn>
                <a:cxn ang="0">
                  <a:pos x="28" y="0"/>
                </a:cxn>
                <a:cxn ang="0">
                  <a:pos x="28" y="0"/>
                </a:cxn>
              </a:cxnLst>
              <a:rect l="0" t="0" r="r" b="b"/>
              <a:pathLst>
                <a:path w="28" h="32">
                  <a:moveTo>
                    <a:pt x="28" y="0"/>
                  </a:moveTo>
                  <a:lnTo>
                    <a:pt x="13" y="0"/>
                  </a:lnTo>
                  <a:lnTo>
                    <a:pt x="13" y="0"/>
                  </a:lnTo>
                  <a:lnTo>
                    <a:pt x="9" y="17"/>
                  </a:lnTo>
                  <a:lnTo>
                    <a:pt x="0" y="32"/>
                  </a:lnTo>
                  <a:lnTo>
                    <a:pt x="11" y="32"/>
                  </a:lnTo>
                  <a:lnTo>
                    <a:pt x="11" y="32"/>
                  </a:lnTo>
                  <a:lnTo>
                    <a:pt x="19" y="17"/>
                  </a:lnTo>
                  <a:lnTo>
                    <a:pt x="28" y="0"/>
                  </a:lnTo>
                  <a:lnTo>
                    <a:pt x="28" y="0"/>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53" name="Freeform 332"/>
            <p:cNvSpPr>
              <a:spLocks noChangeAspect="1"/>
            </p:cNvSpPr>
            <p:nvPr/>
          </p:nvSpPr>
          <p:spPr bwMode="auto">
            <a:xfrm>
              <a:off x="2889" y="2345"/>
              <a:ext cx="27" cy="32"/>
            </a:xfrm>
            <a:custGeom>
              <a:avLst/>
              <a:gdLst/>
              <a:ahLst/>
              <a:cxnLst>
                <a:cxn ang="0">
                  <a:pos x="27" y="32"/>
                </a:cxn>
                <a:cxn ang="0">
                  <a:pos x="27" y="32"/>
                </a:cxn>
                <a:cxn ang="0">
                  <a:pos x="19" y="17"/>
                </a:cxn>
                <a:cxn ang="0">
                  <a:pos x="10" y="0"/>
                </a:cxn>
                <a:cxn ang="0">
                  <a:pos x="0" y="0"/>
                </a:cxn>
                <a:cxn ang="0">
                  <a:pos x="0" y="0"/>
                </a:cxn>
                <a:cxn ang="0">
                  <a:pos x="6" y="17"/>
                </a:cxn>
                <a:cxn ang="0">
                  <a:pos x="12" y="32"/>
                </a:cxn>
                <a:cxn ang="0">
                  <a:pos x="27" y="32"/>
                </a:cxn>
                <a:cxn ang="0">
                  <a:pos x="27" y="32"/>
                </a:cxn>
              </a:cxnLst>
              <a:rect l="0" t="0" r="r" b="b"/>
              <a:pathLst>
                <a:path w="27" h="32">
                  <a:moveTo>
                    <a:pt x="27" y="32"/>
                  </a:moveTo>
                  <a:lnTo>
                    <a:pt x="27" y="32"/>
                  </a:lnTo>
                  <a:lnTo>
                    <a:pt x="19" y="17"/>
                  </a:lnTo>
                  <a:lnTo>
                    <a:pt x="10" y="0"/>
                  </a:lnTo>
                  <a:lnTo>
                    <a:pt x="0" y="0"/>
                  </a:lnTo>
                  <a:lnTo>
                    <a:pt x="0" y="0"/>
                  </a:lnTo>
                  <a:lnTo>
                    <a:pt x="6" y="17"/>
                  </a:lnTo>
                  <a:lnTo>
                    <a:pt x="12" y="32"/>
                  </a:lnTo>
                  <a:lnTo>
                    <a:pt x="27" y="32"/>
                  </a:lnTo>
                  <a:lnTo>
                    <a:pt x="27" y="32"/>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54" name="Freeform 333"/>
            <p:cNvSpPr>
              <a:spLocks noChangeAspect="1"/>
            </p:cNvSpPr>
            <p:nvPr/>
          </p:nvSpPr>
          <p:spPr bwMode="auto">
            <a:xfrm>
              <a:off x="2843" y="2419"/>
              <a:ext cx="11" cy="34"/>
            </a:xfrm>
            <a:custGeom>
              <a:avLst/>
              <a:gdLst/>
              <a:ahLst/>
              <a:cxnLst>
                <a:cxn ang="0">
                  <a:pos x="0" y="0"/>
                </a:cxn>
                <a:cxn ang="0">
                  <a:pos x="0" y="0"/>
                </a:cxn>
                <a:cxn ang="0">
                  <a:pos x="0" y="34"/>
                </a:cxn>
                <a:cxn ang="0">
                  <a:pos x="11" y="34"/>
                </a:cxn>
                <a:cxn ang="0">
                  <a:pos x="11" y="34"/>
                </a:cxn>
                <a:cxn ang="0">
                  <a:pos x="8" y="0"/>
                </a:cxn>
                <a:cxn ang="0">
                  <a:pos x="0" y="0"/>
                </a:cxn>
                <a:cxn ang="0">
                  <a:pos x="0" y="0"/>
                </a:cxn>
              </a:cxnLst>
              <a:rect l="0" t="0" r="r" b="b"/>
              <a:pathLst>
                <a:path w="11" h="34">
                  <a:moveTo>
                    <a:pt x="0" y="0"/>
                  </a:moveTo>
                  <a:lnTo>
                    <a:pt x="0" y="0"/>
                  </a:lnTo>
                  <a:lnTo>
                    <a:pt x="0" y="34"/>
                  </a:lnTo>
                  <a:lnTo>
                    <a:pt x="11" y="34"/>
                  </a:lnTo>
                  <a:lnTo>
                    <a:pt x="11" y="34"/>
                  </a:lnTo>
                  <a:lnTo>
                    <a:pt x="8" y="0"/>
                  </a:lnTo>
                  <a:lnTo>
                    <a:pt x="0" y="0"/>
                  </a:lnTo>
                  <a:lnTo>
                    <a:pt x="0" y="0"/>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55" name="Freeform 334"/>
            <p:cNvSpPr>
              <a:spLocks noChangeAspect="1"/>
            </p:cNvSpPr>
            <p:nvPr/>
          </p:nvSpPr>
          <p:spPr bwMode="auto">
            <a:xfrm>
              <a:off x="2900" y="2419"/>
              <a:ext cx="16" cy="34"/>
            </a:xfrm>
            <a:custGeom>
              <a:avLst/>
              <a:gdLst/>
              <a:ahLst/>
              <a:cxnLst>
                <a:cxn ang="0">
                  <a:pos x="11" y="0"/>
                </a:cxn>
                <a:cxn ang="0">
                  <a:pos x="0" y="0"/>
                </a:cxn>
                <a:cxn ang="0">
                  <a:pos x="0" y="0"/>
                </a:cxn>
                <a:cxn ang="0">
                  <a:pos x="2" y="17"/>
                </a:cxn>
                <a:cxn ang="0">
                  <a:pos x="4" y="34"/>
                </a:cxn>
                <a:cxn ang="0">
                  <a:pos x="15" y="34"/>
                </a:cxn>
                <a:cxn ang="0">
                  <a:pos x="15" y="34"/>
                </a:cxn>
                <a:cxn ang="0">
                  <a:pos x="13" y="17"/>
                </a:cxn>
                <a:cxn ang="0">
                  <a:pos x="11" y="0"/>
                </a:cxn>
                <a:cxn ang="0">
                  <a:pos x="11" y="0"/>
                </a:cxn>
              </a:cxnLst>
              <a:rect l="0" t="0" r="r" b="b"/>
              <a:pathLst>
                <a:path w="15" h="34">
                  <a:moveTo>
                    <a:pt x="11" y="0"/>
                  </a:moveTo>
                  <a:lnTo>
                    <a:pt x="0" y="0"/>
                  </a:lnTo>
                  <a:lnTo>
                    <a:pt x="0" y="0"/>
                  </a:lnTo>
                  <a:lnTo>
                    <a:pt x="2" y="17"/>
                  </a:lnTo>
                  <a:lnTo>
                    <a:pt x="4" y="34"/>
                  </a:lnTo>
                  <a:lnTo>
                    <a:pt x="15" y="34"/>
                  </a:lnTo>
                  <a:lnTo>
                    <a:pt x="15" y="34"/>
                  </a:lnTo>
                  <a:lnTo>
                    <a:pt x="13" y="17"/>
                  </a:lnTo>
                  <a:lnTo>
                    <a:pt x="11" y="0"/>
                  </a:lnTo>
                  <a:lnTo>
                    <a:pt x="11" y="0"/>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56" name="Freeform 335"/>
            <p:cNvSpPr>
              <a:spLocks noChangeAspect="1"/>
            </p:cNvSpPr>
            <p:nvPr/>
          </p:nvSpPr>
          <p:spPr bwMode="auto">
            <a:xfrm>
              <a:off x="2860" y="2365"/>
              <a:ext cx="52" cy="46"/>
            </a:xfrm>
            <a:custGeom>
              <a:avLst/>
              <a:gdLst/>
              <a:ahLst/>
              <a:cxnLst>
                <a:cxn ang="0">
                  <a:pos x="51" y="40"/>
                </a:cxn>
                <a:cxn ang="0">
                  <a:pos x="51" y="40"/>
                </a:cxn>
                <a:cxn ang="0">
                  <a:pos x="51" y="36"/>
                </a:cxn>
                <a:cxn ang="0">
                  <a:pos x="51" y="36"/>
                </a:cxn>
                <a:cxn ang="0">
                  <a:pos x="40" y="19"/>
                </a:cxn>
                <a:cxn ang="0">
                  <a:pos x="30" y="19"/>
                </a:cxn>
                <a:cxn ang="0">
                  <a:pos x="30" y="19"/>
                </a:cxn>
                <a:cxn ang="0">
                  <a:pos x="38" y="36"/>
                </a:cxn>
                <a:cxn ang="0">
                  <a:pos x="15" y="36"/>
                </a:cxn>
                <a:cxn ang="0">
                  <a:pos x="15" y="36"/>
                </a:cxn>
                <a:cxn ang="0">
                  <a:pos x="27" y="0"/>
                </a:cxn>
                <a:cxn ang="0">
                  <a:pos x="15" y="0"/>
                </a:cxn>
                <a:cxn ang="0">
                  <a:pos x="15" y="0"/>
                </a:cxn>
                <a:cxn ang="0">
                  <a:pos x="8" y="24"/>
                </a:cxn>
                <a:cxn ang="0">
                  <a:pos x="0" y="45"/>
                </a:cxn>
                <a:cxn ang="0">
                  <a:pos x="44" y="45"/>
                </a:cxn>
                <a:cxn ang="0">
                  <a:pos x="44" y="45"/>
                </a:cxn>
                <a:cxn ang="0">
                  <a:pos x="49" y="45"/>
                </a:cxn>
                <a:cxn ang="0">
                  <a:pos x="51" y="40"/>
                </a:cxn>
                <a:cxn ang="0">
                  <a:pos x="51" y="40"/>
                </a:cxn>
              </a:cxnLst>
              <a:rect l="0" t="0" r="r" b="b"/>
              <a:pathLst>
                <a:path w="51" h="45">
                  <a:moveTo>
                    <a:pt x="51" y="40"/>
                  </a:moveTo>
                  <a:lnTo>
                    <a:pt x="51" y="40"/>
                  </a:lnTo>
                  <a:lnTo>
                    <a:pt x="51" y="36"/>
                  </a:lnTo>
                  <a:lnTo>
                    <a:pt x="51" y="36"/>
                  </a:lnTo>
                  <a:lnTo>
                    <a:pt x="40" y="19"/>
                  </a:lnTo>
                  <a:lnTo>
                    <a:pt x="30" y="19"/>
                  </a:lnTo>
                  <a:lnTo>
                    <a:pt x="30" y="19"/>
                  </a:lnTo>
                  <a:lnTo>
                    <a:pt x="38" y="36"/>
                  </a:lnTo>
                  <a:lnTo>
                    <a:pt x="15" y="36"/>
                  </a:lnTo>
                  <a:lnTo>
                    <a:pt x="15" y="36"/>
                  </a:lnTo>
                  <a:lnTo>
                    <a:pt x="27" y="0"/>
                  </a:lnTo>
                  <a:lnTo>
                    <a:pt x="15" y="0"/>
                  </a:lnTo>
                  <a:lnTo>
                    <a:pt x="15" y="0"/>
                  </a:lnTo>
                  <a:lnTo>
                    <a:pt x="8" y="24"/>
                  </a:lnTo>
                  <a:lnTo>
                    <a:pt x="0" y="45"/>
                  </a:lnTo>
                  <a:lnTo>
                    <a:pt x="44" y="45"/>
                  </a:lnTo>
                  <a:lnTo>
                    <a:pt x="44" y="45"/>
                  </a:lnTo>
                  <a:lnTo>
                    <a:pt x="49" y="45"/>
                  </a:lnTo>
                  <a:lnTo>
                    <a:pt x="51" y="40"/>
                  </a:lnTo>
                  <a:lnTo>
                    <a:pt x="51" y="40"/>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57" name="Freeform 336"/>
            <p:cNvSpPr>
              <a:spLocks noChangeAspect="1"/>
            </p:cNvSpPr>
            <p:nvPr/>
          </p:nvSpPr>
          <p:spPr bwMode="auto">
            <a:xfrm>
              <a:off x="2882" y="2416"/>
              <a:ext cx="11" cy="22"/>
            </a:xfrm>
            <a:custGeom>
              <a:avLst/>
              <a:gdLst/>
              <a:ahLst/>
              <a:cxnLst>
                <a:cxn ang="0">
                  <a:pos x="11" y="23"/>
                </a:cxn>
                <a:cxn ang="0">
                  <a:pos x="11" y="23"/>
                </a:cxn>
                <a:cxn ang="0">
                  <a:pos x="9" y="0"/>
                </a:cxn>
                <a:cxn ang="0">
                  <a:pos x="0" y="0"/>
                </a:cxn>
                <a:cxn ang="0">
                  <a:pos x="0" y="0"/>
                </a:cxn>
                <a:cxn ang="0">
                  <a:pos x="0" y="23"/>
                </a:cxn>
                <a:cxn ang="0">
                  <a:pos x="11" y="23"/>
                </a:cxn>
                <a:cxn ang="0">
                  <a:pos x="11" y="23"/>
                </a:cxn>
              </a:cxnLst>
              <a:rect l="0" t="0" r="r" b="b"/>
              <a:pathLst>
                <a:path w="11" h="23">
                  <a:moveTo>
                    <a:pt x="11" y="23"/>
                  </a:moveTo>
                  <a:lnTo>
                    <a:pt x="11" y="23"/>
                  </a:lnTo>
                  <a:lnTo>
                    <a:pt x="9" y="0"/>
                  </a:lnTo>
                  <a:lnTo>
                    <a:pt x="0" y="0"/>
                  </a:lnTo>
                  <a:lnTo>
                    <a:pt x="0" y="0"/>
                  </a:lnTo>
                  <a:lnTo>
                    <a:pt x="0" y="23"/>
                  </a:lnTo>
                  <a:lnTo>
                    <a:pt x="11" y="23"/>
                  </a:lnTo>
                  <a:lnTo>
                    <a:pt x="11" y="23"/>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58" name="Freeform 337"/>
            <p:cNvSpPr>
              <a:spLocks noChangeAspect="1"/>
            </p:cNvSpPr>
            <p:nvPr/>
          </p:nvSpPr>
          <p:spPr bwMode="auto">
            <a:xfrm>
              <a:off x="2861" y="2416"/>
              <a:ext cx="38" cy="48"/>
            </a:xfrm>
            <a:custGeom>
              <a:avLst/>
              <a:gdLst/>
              <a:ahLst/>
              <a:cxnLst>
                <a:cxn ang="0">
                  <a:pos x="19" y="49"/>
                </a:cxn>
                <a:cxn ang="0">
                  <a:pos x="19" y="49"/>
                </a:cxn>
                <a:cxn ang="0">
                  <a:pos x="13" y="49"/>
                </a:cxn>
                <a:cxn ang="0">
                  <a:pos x="13" y="49"/>
                </a:cxn>
                <a:cxn ang="0">
                  <a:pos x="6" y="46"/>
                </a:cxn>
                <a:cxn ang="0">
                  <a:pos x="2" y="44"/>
                </a:cxn>
                <a:cxn ang="0">
                  <a:pos x="0" y="40"/>
                </a:cxn>
                <a:cxn ang="0">
                  <a:pos x="0" y="34"/>
                </a:cxn>
                <a:cxn ang="0">
                  <a:pos x="0" y="0"/>
                </a:cxn>
                <a:cxn ang="0">
                  <a:pos x="13" y="0"/>
                </a:cxn>
                <a:cxn ang="0">
                  <a:pos x="13" y="34"/>
                </a:cxn>
                <a:cxn ang="0">
                  <a:pos x="13" y="34"/>
                </a:cxn>
                <a:cxn ang="0">
                  <a:pos x="13" y="38"/>
                </a:cxn>
                <a:cxn ang="0">
                  <a:pos x="17" y="38"/>
                </a:cxn>
                <a:cxn ang="0">
                  <a:pos x="17" y="38"/>
                </a:cxn>
                <a:cxn ang="0">
                  <a:pos x="25" y="38"/>
                </a:cxn>
                <a:cxn ang="0">
                  <a:pos x="25" y="38"/>
                </a:cxn>
                <a:cxn ang="0">
                  <a:pos x="28" y="38"/>
                </a:cxn>
                <a:cxn ang="0">
                  <a:pos x="30" y="34"/>
                </a:cxn>
                <a:cxn ang="0">
                  <a:pos x="30" y="27"/>
                </a:cxn>
                <a:cxn ang="0">
                  <a:pos x="38" y="27"/>
                </a:cxn>
                <a:cxn ang="0">
                  <a:pos x="38" y="34"/>
                </a:cxn>
                <a:cxn ang="0">
                  <a:pos x="38" y="34"/>
                </a:cxn>
                <a:cxn ang="0">
                  <a:pos x="38" y="40"/>
                </a:cxn>
                <a:cxn ang="0">
                  <a:pos x="36" y="44"/>
                </a:cxn>
                <a:cxn ang="0">
                  <a:pos x="34" y="46"/>
                </a:cxn>
                <a:cxn ang="0">
                  <a:pos x="28" y="49"/>
                </a:cxn>
                <a:cxn ang="0">
                  <a:pos x="28" y="49"/>
                </a:cxn>
                <a:cxn ang="0">
                  <a:pos x="19" y="49"/>
                </a:cxn>
                <a:cxn ang="0">
                  <a:pos x="19" y="49"/>
                </a:cxn>
              </a:cxnLst>
              <a:rect l="0" t="0" r="r" b="b"/>
              <a:pathLst>
                <a:path w="38" h="49">
                  <a:moveTo>
                    <a:pt x="19" y="49"/>
                  </a:moveTo>
                  <a:lnTo>
                    <a:pt x="19" y="49"/>
                  </a:lnTo>
                  <a:lnTo>
                    <a:pt x="13" y="49"/>
                  </a:lnTo>
                  <a:lnTo>
                    <a:pt x="13" y="49"/>
                  </a:lnTo>
                  <a:lnTo>
                    <a:pt x="6" y="46"/>
                  </a:lnTo>
                  <a:lnTo>
                    <a:pt x="2" y="44"/>
                  </a:lnTo>
                  <a:lnTo>
                    <a:pt x="0" y="40"/>
                  </a:lnTo>
                  <a:lnTo>
                    <a:pt x="0" y="34"/>
                  </a:lnTo>
                  <a:lnTo>
                    <a:pt x="0" y="0"/>
                  </a:lnTo>
                  <a:lnTo>
                    <a:pt x="13" y="0"/>
                  </a:lnTo>
                  <a:lnTo>
                    <a:pt x="13" y="34"/>
                  </a:lnTo>
                  <a:lnTo>
                    <a:pt x="13" y="34"/>
                  </a:lnTo>
                  <a:lnTo>
                    <a:pt x="13" y="38"/>
                  </a:lnTo>
                  <a:lnTo>
                    <a:pt x="17" y="38"/>
                  </a:lnTo>
                  <a:lnTo>
                    <a:pt x="17" y="38"/>
                  </a:lnTo>
                  <a:lnTo>
                    <a:pt x="25" y="38"/>
                  </a:lnTo>
                  <a:lnTo>
                    <a:pt x="25" y="38"/>
                  </a:lnTo>
                  <a:lnTo>
                    <a:pt x="28" y="38"/>
                  </a:lnTo>
                  <a:lnTo>
                    <a:pt x="30" y="34"/>
                  </a:lnTo>
                  <a:lnTo>
                    <a:pt x="30" y="27"/>
                  </a:lnTo>
                  <a:lnTo>
                    <a:pt x="38" y="27"/>
                  </a:lnTo>
                  <a:lnTo>
                    <a:pt x="38" y="34"/>
                  </a:lnTo>
                  <a:lnTo>
                    <a:pt x="38" y="34"/>
                  </a:lnTo>
                  <a:lnTo>
                    <a:pt x="38" y="40"/>
                  </a:lnTo>
                  <a:lnTo>
                    <a:pt x="36" y="44"/>
                  </a:lnTo>
                  <a:lnTo>
                    <a:pt x="34" y="46"/>
                  </a:lnTo>
                  <a:lnTo>
                    <a:pt x="28" y="49"/>
                  </a:lnTo>
                  <a:lnTo>
                    <a:pt x="28" y="49"/>
                  </a:lnTo>
                  <a:lnTo>
                    <a:pt x="19" y="49"/>
                  </a:lnTo>
                  <a:lnTo>
                    <a:pt x="19" y="49"/>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59" name="Freeform 338"/>
            <p:cNvSpPr>
              <a:spLocks noChangeAspect="1" noEditPoints="1"/>
            </p:cNvSpPr>
            <p:nvPr/>
          </p:nvSpPr>
          <p:spPr bwMode="auto">
            <a:xfrm>
              <a:off x="2562" y="2348"/>
              <a:ext cx="57" cy="111"/>
            </a:xfrm>
            <a:custGeom>
              <a:avLst/>
              <a:gdLst/>
              <a:ahLst/>
              <a:cxnLst>
                <a:cxn ang="0">
                  <a:pos x="34" y="94"/>
                </a:cxn>
                <a:cxn ang="0">
                  <a:pos x="34" y="82"/>
                </a:cxn>
                <a:cxn ang="0">
                  <a:pos x="55" y="82"/>
                </a:cxn>
                <a:cxn ang="0">
                  <a:pos x="55" y="71"/>
                </a:cxn>
                <a:cxn ang="0">
                  <a:pos x="34" y="71"/>
                </a:cxn>
                <a:cxn ang="0">
                  <a:pos x="34" y="59"/>
                </a:cxn>
                <a:cxn ang="0">
                  <a:pos x="43" y="59"/>
                </a:cxn>
                <a:cxn ang="0">
                  <a:pos x="43" y="59"/>
                </a:cxn>
                <a:cxn ang="0">
                  <a:pos x="49" y="59"/>
                </a:cxn>
                <a:cxn ang="0">
                  <a:pos x="53" y="56"/>
                </a:cxn>
                <a:cxn ang="0">
                  <a:pos x="55" y="50"/>
                </a:cxn>
                <a:cxn ang="0">
                  <a:pos x="57" y="46"/>
                </a:cxn>
                <a:cxn ang="0">
                  <a:pos x="57" y="0"/>
                </a:cxn>
                <a:cxn ang="0">
                  <a:pos x="2" y="0"/>
                </a:cxn>
                <a:cxn ang="0">
                  <a:pos x="2" y="59"/>
                </a:cxn>
                <a:cxn ang="0">
                  <a:pos x="24" y="59"/>
                </a:cxn>
                <a:cxn ang="0">
                  <a:pos x="24" y="71"/>
                </a:cxn>
                <a:cxn ang="0">
                  <a:pos x="2" y="71"/>
                </a:cxn>
                <a:cxn ang="0">
                  <a:pos x="2" y="82"/>
                </a:cxn>
                <a:cxn ang="0">
                  <a:pos x="24" y="82"/>
                </a:cxn>
                <a:cxn ang="0">
                  <a:pos x="24" y="97"/>
                </a:cxn>
                <a:cxn ang="0">
                  <a:pos x="24" y="97"/>
                </a:cxn>
                <a:cxn ang="0">
                  <a:pos x="0" y="99"/>
                </a:cxn>
                <a:cxn ang="0">
                  <a:pos x="0" y="111"/>
                </a:cxn>
                <a:cxn ang="0">
                  <a:pos x="0" y="111"/>
                </a:cxn>
                <a:cxn ang="0">
                  <a:pos x="30" y="107"/>
                </a:cxn>
                <a:cxn ang="0">
                  <a:pos x="57" y="101"/>
                </a:cxn>
                <a:cxn ang="0">
                  <a:pos x="57" y="90"/>
                </a:cxn>
                <a:cxn ang="0">
                  <a:pos x="57" y="90"/>
                </a:cxn>
                <a:cxn ang="0">
                  <a:pos x="34" y="94"/>
                </a:cxn>
                <a:cxn ang="0">
                  <a:pos x="34" y="94"/>
                </a:cxn>
                <a:cxn ang="0">
                  <a:pos x="34" y="8"/>
                </a:cxn>
                <a:cxn ang="0">
                  <a:pos x="45" y="8"/>
                </a:cxn>
                <a:cxn ang="0">
                  <a:pos x="45" y="25"/>
                </a:cxn>
                <a:cxn ang="0">
                  <a:pos x="34" y="25"/>
                </a:cxn>
                <a:cxn ang="0">
                  <a:pos x="34" y="8"/>
                </a:cxn>
                <a:cxn ang="0">
                  <a:pos x="34" y="8"/>
                </a:cxn>
                <a:cxn ang="0">
                  <a:pos x="34" y="33"/>
                </a:cxn>
                <a:cxn ang="0">
                  <a:pos x="45" y="33"/>
                </a:cxn>
                <a:cxn ang="0">
                  <a:pos x="45" y="33"/>
                </a:cxn>
                <a:cxn ang="0">
                  <a:pos x="45" y="46"/>
                </a:cxn>
                <a:cxn ang="0">
                  <a:pos x="45" y="46"/>
                </a:cxn>
                <a:cxn ang="0">
                  <a:pos x="43" y="48"/>
                </a:cxn>
                <a:cxn ang="0">
                  <a:pos x="40" y="50"/>
                </a:cxn>
                <a:cxn ang="0">
                  <a:pos x="40" y="50"/>
                </a:cxn>
                <a:cxn ang="0">
                  <a:pos x="34" y="50"/>
                </a:cxn>
                <a:cxn ang="0">
                  <a:pos x="34" y="33"/>
                </a:cxn>
                <a:cxn ang="0">
                  <a:pos x="34" y="33"/>
                </a:cxn>
                <a:cxn ang="0">
                  <a:pos x="13" y="8"/>
                </a:cxn>
                <a:cxn ang="0">
                  <a:pos x="24" y="8"/>
                </a:cxn>
                <a:cxn ang="0">
                  <a:pos x="24" y="25"/>
                </a:cxn>
                <a:cxn ang="0">
                  <a:pos x="13" y="25"/>
                </a:cxn>
                <a:cxn ang="0">
                  <a:pos x="13" y="8"/>
                </a:cxn>
                <a:cxn ang="0">
                  <a:pos x="13" y="8"/>
                </a:cxn>
                <a:cxn ang="0">
                  <a:pos x="13" y="50"/>
                </a:cxn>
                <a:cxn ang="0">
                  <a:pos x="13" y="33"/>
                </a:cxn>
                <a:cxn ang="0">
                  <a:pos x="24" y="33"/>
                </a:cxn>
                <a:cxn ang="0">
                  <a:pos x="24" y="50"/>
                </a:cxn>
                <a:cxn ang="0">
                  <a:pos x="13" y="50"/>
                </a:cxn>
                <a:cxn ang="0">
                  <a:pos x="13" y="50"/>
                </a:cxn>
              </a:cxnLst>
              <a:rect l="0" t="0" r="r" b="b"/>
              <a:pathLst>
                <a:path w="57" h="111">
                  <a:moveTo>
                    <a:pt x="34" y="94"/>
                  </a:moveTo>
                  <a:lnTo>
                    <a:pt x="34" y="82"/>
                  </a:lnTo>
                  <a:lnTo>
                    <a:pt x="55" y="82"/>
                  </a:lnTo>
                  <a:lnTo>
                    <a:pt x="55" y="71"/>
                  </a:lnTo>
                  <a:lnTo>
                    <a:pt x="34" y="71"/>
                  </a:lnTo>
                  <a:lnTo>
                    <a:pt x="34" y="59"/>
                  </a:lnTo>
                  <a:lnTo>
                    <a:pt x="43" y="59"/>
                  </a:lnTo>
                  <a:lnTo>
                    <a:pt x="43" y="59"/>
                  </a:lnTo>
                  <a:lnTo>
                    <a:pt x="49" y="59"/>
                  </a:lnTo>
                  <a:lnTo>
                    <a:pt x="53" y="56"/>
                  </a:lnTo>
                  <a:lnTo>
                    <a:pt x="55" y="50"/>
                  </a:lnTo>
                  <a:lnTo>
                    <a:pt x="57" y="46"/>
                  </a:lnTo>
                  <a:lnTo>
                    <a:pt x="57" y="0"/>
                  </a:lnTo>
                  <a:lnTo>
                    <a:pt x="2" y="0"/>
                  </a:lnTo>
                  <a:lnTo>
                    <a:pt x="2" y="59"/>
                  </a:lnTo>
                  <a:lnTo>
                    <a:pt x="24" y="59"/>
                  </a:lnTo>
                  <a:lnTo>
                    <a:pt x="24" y="71"/>
                  </a:lnTo>
                  <a:lnTo>
                    <a:pt x="2" y="71"/>
                  </a:lnTo>
                  <a:lnTo>
                    <a:pt x="2" y="82"/>
                  </a:lnTo>
                  <a:lnTo>
                    <a:pt x="24" y="82"/>
                  </a:lnTo>
                  <a:lnTo>
                    <a:pt x="24" y="97"/>
                  </a:lnTo>
                  <a:lnTo>
                    <a:pt x="24" y="97"/>
                  </a:lnTo>
                  <a:lnTo>
                    <a:pt x="0" y="99"/>
                  </a:lnTo>
                  <a:lnTo>
                    <a:pt x="0" y="111"/>
                  </a:lnTo>
                  <a:lnTo>
                    <a:pt x="0" y="111"/>
                  </a:lnTo>
                  <a:lnTo>
                    <a:pt x="30" y="107"/>
                  </a:lnTo>
                  <a:lnTo>
                    <a:pt x="57" y="101"/>
                  </a:lnTo>
                  <a:lnTo>
                    <a:pt x="57" y="90"/>
                  </a:lnTo>
                  <a:lnTo>
                    <a:pt x="57" y="90"/>
                  </a:lnTo>
                  <a:lnTo>
                    <a:pt x="34" y="94"/>
                  </a:lnTo>
                  <a:lnTo>
                    <a:pt x="34" y="94"/>
                  </a:lnTo>
                  <a:close/>
                  <a:moveTo>
                    <a:pt x="34" y="8"/>
                  </a:moveTo>
                  <a:lnTo>
                    <a:pt x="45" y="8"/>
                  </a:lnTo>
                  <a:lnTo>
                    <a:pt x="45" y="25"/>
                  </a:lnTo>
                  <a:lnTo>
                    <a:pt x="34" y="25"/>
                  </a:lnTo>
                  <a:lnTo>
                    <a:pt x="34" y="8"/>
                  </a:lnTo>
                  <a:lnTo>
                    <a:pt x="34" y="8"/>
                  </a:lnTo>
                  <a:close/>
                  <a:moveTo>
                    <a:pt x="34" y="33"/>
                  </a:moveTo>
                  <a:lnTo>
                    <a:pt x="45" y="33"/>
                  </a:lnTo>
                  <a:lnTo>
                    <a:pt x="45" y="33"/>
                  </a:lnTo>
                  <a:lnTo>
                    <a:pt x="45" y="46"/>
                  </a:lnTo>
                  <a:lnTo>
                    <a:pt x="45" y="46"/>
                  </a:lnTo>
                  <a:lnTo>
                    <a:pt x="43" y="48"/>
                  </a:lnTo>
                  <a:lnTo>
                    <a:pt x="40" y="50"/>
                  </a:lnTo>
                  <a:lnTo>
                    <a:pt x="40" y="50"/>
                  </a:lnTo>
                  <a:lnTo>
                    <a:pt x="34" y="50"/>
                  </a:lnTo>
                  <a:lnTo>
                    <a:pt x="34" y="33"/>
                  </a:lnTo>
                  <a:lnTo>
                    <a:pt x="34" y="33"/>
                  </a:lnTo>
                  <a:close/>
                  <a:moveTo>
                    <a:pt x="13" y="8"/>
                  </a:moveTo>
                  <a:lnTo>
                    <a:pt x="24" y="8"/>
                  </a:lnTo>
                  <a:lnTo>
                    <a:pt x="24" y="25"/>
                  </a:lnTo>
                  <a:lnTo>
                    <a:pt x="13" y="25"/>
                  </a:lnTo>
                  <a:lnTo>
                    <a:pt x="13" y="8"/>
                  </a:lnTo>
                  <a:lnTo>
                    <a:pt x="13" y="8"/>
                  </a:lnTo>
                  <a:close/>
                  <a:moveTo>
                    <a:pt x="13" y="50"/>
                  </a:moveTo>
                  <a:lnTo>
                    <a:pt x="13" y="33"/>
                  </a:lnTo>
                  <a:lnTo>
                    <a:pt x="24" y="33"/>
                  </a:lnTo>
                  <a:lnTo>
                    <a:pt x="24" y="50"/>
                  </a:lnTo>
                  <a:lnTo>
                    <a:pt x="13" y="50"/>
                  </a:lnTo>
                  <a:lnTo>
                    <a:pt x="13" y="50"/>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60" name="Freeform 339"/>
            <p:cNvSpPr>
              <a:spLocks noChangeAspect="1"/>
            </p:cNvSpPr>
            <p:nvPr/>
          </p:nvSpPr>
          <p:spPr bwMode="auto">
            <a:xfrm>
              <a:off x="3181" y="2343"/>
              <a:ext cx="98" cy="57"/>
            </a:xfrm>
            <a:custGeom>
              <a:avLst/>
              <a:gdLst/>
              <a:ahLst/>
              <a:cxnLst>
                <a:cxn ang="0">
                  <a:pos x="10" y="19"/>
                </a:cxn>
                <a:cxn ang="0">
                  <a:pos x="27" y="19"/>
                </a:cxn>
                <a:cxn ang="0">
                  <a:pos x="27" y="19"/>
                </a:cxn>
                <a:cxn ang="0">
                  <a:pos x="25" y="30"/>
                </a:cxn>
                <a:cxn ang="0">
                  <a:pos x="21" y="38"/>
                </a:cxn>
                <a:cxn ang="0">
                  <a:pos x="13" y="45"/>
                </a:cxn>
                <a:cxn ang="0">
                  <a:pos x="2" y="51"/>
                </a:cxn>
                <a:cxn ang="0">
                  <a:pos x="2" y="59"/>
                </a:cxn>
                <a:cxn ang="0">
                  <a:pos x="2" y="59"/>
                </a:cxn>
                <a:cxn ang="0">
                  <a:pos x="19" y="53"/>
                </a:cxn>
                <a:cxn ang="0">
                  <a:pos x="30" y="45"/>
                </a:cxn>
                <a:cxn ang="0">
                  <a:pos x="38" y="34"/>
                </a:cxn>
                <a:cxn ang="0">
                  <a:pos x="42" y="19"/>
                </a:cxn>
                <a:cxn ang="0">
                  <a:pos x="55" y="19"/>
                </a:cxn>
                <a:cxn ang="0">
                  <a:pos x="55" y="43"/>
                </a:cxn>
                <a:cxn ang="0">
                  <a:pos x="55" y="43"/>
                </a:cxn>
                <a:cxn ang="0">
                  <a:pos x="55" y="49"/>
                </a:cxn>
                <a:cxn ang="0">
                  <a:pos x="57" y="53"/>
                </a:cxn>
                <a:cxn ang="0">
                  <a:pos x="61" y="55"/>
                </a:cxn>
                <a:cxn ang="0">
                  <a:pos x="68" y="55"/>
                </a:cxn>
                <a:cxn ang="0">
                  <a:pos x="68" y="55"/>
                </a:cxn>
                <a:cxn ang="0">
                  <a:pos x="76" y="55"/>
                </a:cxn>
                <a:cxn ang="0">
                  <a:pos x="76" y="55"/>
                </a:cxn>
                <a:cxn ang="0">
                  <a:pos x="83" y="55"/>
                </a:cxn>
                <a:cxn ang="0">
                  <a:pos x="83" y="55"/>
                </a:cxn>
                <a:cxn ang="0">
                  <a:pos x="89" y="55"/>
                </a:cxn>
                <a:cxn ang="0">
                  <a:pos x="93" y="53"/>
                </a:cxn>
                <a:cxn ang="0">
                  <a:pos x="97" y="47"/>
                </a:cxn>
                <a:cxn ang="0">
                  <a:pos x="97" y="43"/>
                </a:cxn>
                <a:cxn ang="0">
                  <a:pos x="87" y="40"/>
                </a:cxn>
                <a:cxn ang="0">
                  <a:pos x="87" y="40"/>
                </a:cxn>
                <a:cxn ang="0">
                  <a:pos x="87" y="45"/>
                </a:cxn>
                <a:cxn ang="0">
                  <a:pos x="83" y="47"/>
                </a:cxn>
                <a:cxn ang="0">
                  <a:pos x="83" y="47"/>
                </a:cxn>
                <a:cxn ang="0">
                  <a:pos x="76" y="47"/>
                </a:cxn>
                <a:cxn ang="0">
                  <a:pos x="76" y="47"/>
                </a:cxn>
                <a:cxn ang="0">
                  <a:pos x="72" y="47"/>
                </a:cxn>
                <a:cxn ang="0">
                  <a:pos x="72" y="47"/>
                </a:cxn>
                <a:cxn ang="0">
                  <a:pos x="68" y="45"/>
                </a:cxn>
                <a:cxn ang="0">
                  <a:pos x="68" y="40"/>
                </a:cxn>
                <a:cxn ang="0">
                  <a:pos x="68" y="19"/>
                </a:cxn>
                <a:cxn ang="0">
                  <a:pos x="85" y="19"/>
                </a:cxn>
                <a:cxn ang="0">
                  <a:pos x="85" y="34"/>
                </a:cxn>
                <a:cxn ang="0">
                  <a:pos x="97" y="34"/>
                </a:cxn>
                <a:cxn ang="0">
                  <a:pos x="97" y="11"/>
                </a:cxn>
                <a:cxn ang="0">
                  <a:pos x="55" y="11"/>
                </a:cxn>
                <a:cxn ang="0">
                  <a:pos x="55" y="0"/>
                </a:cxn>
                <a:cxn ang="0">
                  <a:pos x="42" y="0"/>
                </a:cxn>
                <a:cxn ang="0">
                  <a:pos x="42" y="11"/>
                </a:cxn>
                <a:cxn ang="0">
                  <a:pos x="0" y="11"/>
                </a:cxn>
                <a:cxn ang="0">
                  <a:pos x="0" y="36"/>
                </a:cxn>
                <a:cxn ang="0">
                  <a:pos x="10" y="36"/>
                </a:cxn>
                <a:cxn ang="0">
                  <a:pos x="10" y="19"/>
                </a:cxn>
                <a:cxn ang="0">
                  <a:pos x="10" y="19"/>
                </a:cxn>
              </a:cxnLst>
              <a:rect l="0" t="0" r="r" b="b"/>
              <a:pathLst>
                <a:path w="97" h="59">
                  <a:moveTo>
                    <a:pt x="10" y="19"/>
                  </a:moveTo>
                  <a:lnTo>
                    <a:pt x="27" y="19"/>
                  </a:lnTo>
                  <a:lnTo>
                    <a:pt x="27" y="19"/>
                  </a:lnTo>
                  <a:lnTo>
                    <a:pt x="25" y="30"/>
                  </a:lnTo>
                  <a:lnTo>
                    <a:pt x="21" y="38"/>
                  </a:lnTo>
                  <a:lnTo>
                    <a:pt x="13" y="45"/>
                  </a:lnTo>
                  <a:lnTo>
                    <a:pt x="2" y="51"/>
                  </a:lnTo>
                  <a:lnTo>
                    <a:pt x="2" y="59"/>
                  </a:lnTo>
                  <a:lnTo>
                    <a:pt x="2" y="59"/>
                  </a:lnTo>
                  <a:lnTo>
                    <a:pt x="19" y="53"/>
                  </a:lnTo>
                  <a:lnTo>
                    <a:pt x="30" y="45"/>
                  </a:lnTo>
                  <a:lnTo>
                    <a:pt x="38" y="34"/>
                  </a:lnTo>
                  <a:lnTo>
                    <a:pt x="42" y="19"/>
                  </a:lnTo>
                  <a:lnTo>
                    <a:pt x="55" y="19"/>
                  </a:lnTo>
                  <a:lnTo>
                    <a:pt x="55" y="43"/>
                  </a:lnTo>
                  <a:lnTo>
                    <a:pt x="55" y="43"/>
                  </a:lnTo>
                  <a:lnTo>
                    <a:pt x="55" y="49"/>
                  </a:lnTo>
                  <a:lnTo>
                    <a:pt x="57" y="53"/>
                  </a:lnTo>
                  <a:lnTo>
                    <a:pt x="61" y="55"/>
                  </a:lnTo>
                  <a:lnTo>
                    <a:pt x="68" y="55"/>
                  </a:lnTo>
                  <a:lnTo>
                    <a:pt x="68" y="55"/>
                  </a:lnTo>
                  <a:lnTo>
                    <a:pt x="76" y="55"/>
                  </a:lnTo>
                  <a:lnTo>
                    <a:pt x="76" y="55"/>
                  </a:lnTo>
                  <a:lnTo>
                    <a:pt x="83" y="55"/>
                  </a:lnTo>
                  <a:lnTo>
                    <a:pt x="83" y="55"/>
                  </a:lnTo>
                  <a:lnTo>
                    <a:pt x="89" y="55"/>
                  </a:lnTo>
                  <a:lnTo>
                    <a:pt x="93" y="53"/>
                  </a:lnTo>
                  <a:lnTo>
                    <a:pt x="97" y="47"/>
                  </a:lnTo>
                  <a:lnTo>
                    <a:pt x="97" y="43"/>
                  </a:lnTo>
                  <a:lnTo>
                    <a:pt x="87" y="40"/>
                  </a:lnTo>
                  <a:lnTo>
                    <a:pt x="87" y="40"/>
                  </a:lnTo>
                  <a:lnTo>
                    <a:pt x="87" y="45"/>
                  </a:lnTo>
                  <a:lnTo>
                    <a:pt x="83" y="47"/>
                  </a:lnTo>
                  <a:lnTo>
                    <a:pt x="83" y="47"/>
                  </a:lnTo>
                  <a:lnTo>
                    <a:pt x="76" y="47"/>
                  </a:lnTo>
                  <a:lnTo>
                    <a:pt x="76" y="47"/>
                  </a:lnTo>
                  <a:lnTo>
                    <a:pt x="72" y="47"/>
                  </a:lnTo>
                  <a:lnTo>
                    <a:pt x="72" y="47"/>
                  </a:lnTo>
                  <a:lnTo>
                    <a:pt x="68" y="45"/>
                  </a:lnTo>
                  <a:lnTo>
                    <a:pt x="68" y="40"/>
                  </a:lnTo>
                  <a:lnTo>
                    <a:pt x="68" y="19"/>
                  </a:lnTo>
                  <a:lnTo>
                    <a:pt x="85" y="19"/>
                  </a:lnTo>
                  <a:lnTo>
                    <a:pt x="85" y="34"/>
                  </a:lnTo>
                  <a:lnTo>
                    <a:pt x="97" y="34"/>
                  </a:lnTo>
                  <a:lnTo>
                    <a:pt x="97" y="11"/>
                  </a:lnTo>
                  <a:lnTo>
                    <a:pt x="55" y="11"/>
                  </a:lnTo>
                  <a:lnTo>
                    <a:pt x="55" y="0"/>
                  </a:lnTo>
                  <a:lnTo>
                    <a:pt x="42" y="0"/>
                  </a:lnTo>
                  <a:lnTo>
                    <a:pt x="42" y="11"/>
                  </a:lnTo>
                  <a:lnTo>
                    <a:pt x="0" y="11"/>
                  </a:lnTo>
                  <a:lnTo>
                    <a:pt x="0" y="36"/>
                  </a:lnTo>
                  <a:lnTo>
                    <a:pt x="10" y="36"/>
                  </a:lnTo>
                  <a:lnTo>
                    <a:pt x="10" y="19"/>
                  </a:lnTo>
                  <a:lnTo>
                    <a:pt x="10" y="19"/>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sp>
          <p:nvSpPr>
            <p:cNvPr id="61" name="Freeform 340"/>
            <p:cNvSpPr>
              <a:spLocks noChangeAspect="1"/>
            </p:cNvSpPr>
            <p:nvPr/>
          </p:nvSpPr>
          <p:spPr bwMode="auto">
            <a:xfrm>
              <a:off x="3179" y="2392"/>
              <a:ext cx="104" cy="72"/>
            </a:xfrm>
            <a:custGeom>
              <a:avLst/>
              <a:gdLst/>
              <a:ahLst/>
              <a:cxnLst>
                <a:cxn ang="0">
                  <a:pos x="93" y="46"/>
                </a:cxn>
                <a:cxn ang="0">
                  <a:pos x="93" y="55"/>
                </a:cxn>
                <a:cxn ang="0">
                  <a:pos x="93" y="55"/>
                </a:cxn>
                <a:cxn ang="0">
                  <a:pos x="91" y="59"/>
                </a:cxn>
                <a:cxn ang="0">
                  <a:pos x="89" y="59"/>
                </a:cxn>
                <a:cxn ang="0">
                  <a:pos x="89" y="59"/>
                </a:cxn>
                <a:cxn ang="0">
                  <a:pos x="87" y="59"/>
                </a:cxn>
                <a:cxn ang="0">
                  <a:pos x="87" y="59"/>
                </a:cxn>
                <a:cxn ang="0">
                  <a:pos x="82" y="59"/>
                </a:cxn>
                <a:cxn ang="0">
                  <a:pos x="82" y="59"/>
                </a:cxn>
                <a:cxn ang="0">
                  <a:pos x="80" y="59"/>
                </a:cxn>
                <a:cxn ang="0">
                  <a:pos x="80" y="55"/>
                </a:cxn>
                <a:cxn ang="0">
                  <a:pos x="80" y="19"/>
                </a:cxn>
                <a:cxn ang="0">
                  <a:pos x="49" y="19"/>
                </a:cxn>
                <a:cxn ang="0">
                  <a:pos x="49" y="19"/>
                </a:cxn>
                <a:cxn ang="0">
                  <a:pos x="51" y="2"/>
                </a:cxn>
                <a:cxn ang="0">
                  <a:pos x="38" y="0"/>
                </a:cxn>
                <a:cxn ang="0">
                  <a:pos x="38" y="0"/>
                </a:cxn>
                <a:cxn ang="0">
                  <a:pos x="36" y="19"/>
                </a:cxn>
                <a:cxn ang="0">
                  <a:pos x="4" y="19"/>
                </a:cxn>
                <a:cxn ang="0">
                  <a:pos x="4" y="27"/>
                </a:cxn>
                <a:cxn ang="0">
                  <a:pos x="34" y="27"/>
                </a:cxn>
                <a:cxn ang="0">
                  <a:pos x="34" y="27"/>
                </a:cxn>
                <a:cxn ang="0">
                  <a:pos x="29" y="38"/>
                </a:cxn>
                <a:cxn ang="0">
                  <a:pos x="23" y="48"/>
                </a:cxn>
                <a:cxn ang="0">
                  <a:pos x="15" y="55"/>
                </a:cxn>
                <a:cxn ang="0">
                  <a:pos x="0" y="63"/>
                </a:cxn>
                <a:cxn ang="0">
                  <a:pos x="0" y="72"/>
                </a:cxn>
                <a:cxn ang="0">
                  <a:pos x="0" y="72"/>
                </a:cxn>
                <a:cxn ang="0">
                  <a:pos x="17" y="67"/>
                </a:cxn>
                <a:cxn ang="0">
                  <a:pos x="29" y="59"/>
                </a:cxn>
                <a:cxn ang="0">
                  <a:pos x="36" y="53"/>
                </a:cxn>
                <a:cxn ang="0">
                  <a:pos x="40" y="46"/>
                </a:cxn>
                <a:cxn ang="0">
                  <a:pos x="44" y="38"/>
                </a:cxn>
                <a:cxn ang="0">
                  <a:pos x="46" y="27"/>
                </a:cxn>
                <a:cxn ang="0">
                  <a:pos x="68" y="27"/>
                </a:cxn>
                <a:cxn ang="0">
                  <a:pos x="68" y="57"/>
                </a:cxn>
                <a:cxn ang="0">
                  <a:pos x="68" y="57"/>
                </a:cxn>
                <a:cxn ang="0">
                  <a:pos x="68" y="61"/>
                </a:cxn>
                <a:cxn ang="0">
                  <a:pos x="70" y="65"/>
                </a:cxn>
                <a:cxn ang="0">
                  <a:pos x="74" y="69"/>
                </a:cxn>
                <a:cxn ang="0">
                  <a:pos x="78" y="69"/>
                </a:cxn>
                <a:cxn ang="0">
                  <a:pos x="78" y="69"/>
                </a:cxn>
                <a:cxn ang="0">
                  <a:pos x="85" y="69"/>
                </a:cxn>
                <a:cxn ang="0">
                  <a:pos x="85" y="69"/>
                </a:cxn>
                <a:cxn ang="0">
                  <a:pos x="93" y="69"/>
                </a:cxn>
                <a:cxn ang="0">
                  <a:pos x="93" y="69"/>
                </a:cxn>
                <a:cxn ang="0">
                  <a:pos x="97" y="67"/>
                </a:cxn>
                <a:cxn ang="0">
                  <a:pos x="101" y="65"/>
                </a:cxn>
                <a:cxn ang="0">
                  <a:pos x="104" y="61"/>
                </a:cxn>
                <a:cxn ang="0">
                  <a:pos x="104" y="55"/>
                </a:cxn>
                <a:cxn ang="0">
                  <a:pos x="104" y="46"/>
                </a:cxn>
                <a:cxn ang="0">
                  <a:pos x="93" y="46"/>
                </a:cxn>
                <a:cxn ang="0">
                  <a:pos x="93" y="46"/>
                </a:cxn>
              </a:cxnLst>
              <a:rect l="0" t="0" r="r" b="b"/>
              <a:pathLst>
                <a:path w="104" h="72">
                  <a:moveTo>
                    <a:pt x="93" y="46"/>
                  </a:moveTo>
                  <a:lnTo>
                    <a:pt x="93" y="55"/>
                  </a:lnTo>
                  <a:lnTo>
                    <a:pt x="93" y="55"/>
                  </a:lnTo>
                  <a:lnTo>
                    <a:pt x="91" y="59"/>
                  </a:lnTo>
                  <a:lnTo>
                    <a:pt x="89" y="59"/>
                  </a:lnTo>
                  <a:lnTo>
                    <a:pt x="89" y="59"/>
                  </a:lnTo>
                  <a:lnTo>
                    <a:pt x="87" y="59"/>
                  </a:lnTo>
                  <a:lnTo>
                    <a:pt x="87" y="59"/>
                  </a:lnTo>
                  <a:lnTo>
                    <a:pt x="82" y="59"/>
                  </a:lnTo>
                  <a:lnTo>
                    <a:pt x="82" y="59"/>
                  </a:lnTo>
                  <a:lnTo>
                    <a:pt x="80" y="59"/>
                  </a:lnTo>
                  <a:lnTo>
                    <a:pt x="80" y="55"/>
                  </a:lnTo>
                  <a:lnTo>
                    <a:pt x="80" y="19"/>
                  </a:lnTo>
                  <a:lnTo>
                    <a:pt x="49" y="19"/>
                  </a:lnTo>
                  <a:lnTo>
                    <a:pt x="49" y="19"/>
                  </a:lnTo>
                  <a:lnTo>
                    <a:pt x="51" y="2"/>
                  </a:lnTo>
                  <a:lnTo>
                    <a:pt x="38" y="0"/>
                  </a:lnTo>
                  <a:lnTo>
                    <a:pt x="38" y="0"/>
                  </a:lnTo>
                  <a:lnTo>
                    <a:pt x="36" y="19"/>
                  </a:lnTo>
                  <a:lnTo>
                    <a:pt x="4" y="19"/>
                  </a:lnTo>
                  <a:lnTo>
                    <a:pt x="4" y="27"/>
                  </a:lnTo>
                  <a:lnTo>
                    <a:pt x="34" y="27"/>
                  </a:lnTo>
                  <a:lnTo>
                    <a:pt x="34" y="27"/>
                  </a:lnTo>
                  <a:lnTo>
                    <a:pt x="29" y="38"/>
                  </a:lnTo>
                  <a:lnTo>
                    <a:pt x="23" y="48"/>
                  </a:lnTo>
                  <a:lnTo>
                    <a:pt x="15" y="55"/>
                  </a:lnTo>
                  <a:lnTo>
                    <a:pt x="0" y="63"/>
                  </a:lnTo>
                  <a:lnTo>
                    <a:pt x="0" y="72"/>
                  </a:lnTo>
                  <a:lnTo>
                    <a:pt x="0" y="72"/>
                  </a:lnTo>
                  <a:lnTo>
                    <a:pt x="17" y="67"/>
                  </a:lnTo>
                  <a:lnTo>
                    <a:pt x="29" y="59"/>
                  </a:lnTo>
                  <a:lnTo>
                    <a:pt x="36" y="53"/>
                  </a:lnTo>
                  <a:lnTo>
                    <a:pt x="40" y="46"/>
                  </a:lnTo>
                  <a:lnTo>
                    <a:pt x="44" y="38"/>
                  </a:lnTo>
                  <a:lnTo>
                    <a:pt x="46" y="27"/>
                  </a:lnTo>
                  <a:lnTo>
                    <a:pt x="68" y="27"/>
                  </a:lnTo>
                  <a:lnTo>
                    <a:pt x="68" y="57"/>
                  </a:lnTo>
                  <a:lnTo>
                    <a:pt x="68" y="57"/>
                  </a:lnTo>
                  <a:lnTo>
                    <a:pt x="68" y="61"/>
                  </a:lnTo>
                  <a:lnTo>
                    <a:pt x="70" y="65"/>
                  </a:lnTo>
                  <a:lnTo>
                    <a:pt x="74" y="69"/>
                  </a:lnTo>
                  <a:lnTo>
                    <a:pt x="78" y="69"/>
                  </a:lnTo>
                  <a:lnTo>
                    <a:pt x="78" y="69"/>
                  </a:lnTo>
                  <a:lnTo>
                    <a:pt x="85" y="69"/>
                  </a:lnTo>
                  <a:lnTo>
                    <a:pt x="85" y="69"/>
                  </a:lnTo>
                  <a:lnTo>
                    <a:pt x="93" y="69"/>
                  </a:lnTo>
                  <a:lnTo>
                    <a:pt x="93" y="69"/>
                  </a:lnTo>
                  <a:lnTo>
                    <a:pt x="97" y="67"/>
                  </a:lnTo>
                  <a:lnTo>
                    <a:pt x="101" y="65"/>
                  </a:lnTo>
                  <a:lnTo>
                    <a:pt x="104" y="61"/>
                  </a:lnTo>
                  <a:lnTo>
                    <a:pt x="104" y="55"/>
                  </a:lnTo>
                  <a:lnTo>
                    <a:pt x="104" y="46"/>
                  </a:lnTo>
                  <a:lnTo>
                    <a:pt x="93" y="46"/>
                  </a:lnTo>
                  <a:lnTo>
                    <a:pt x="93" y="46"/>
                  </a:lnTo>
                  <a:close/>
                </a:path>
              </a:pathLst>
            </a:custGeom>
            <a:solidFill>
              <a:srgbClr val="000000"/>
            </a:solidFill>
            <a:ln w="9525">
              <a:noFill/>
              <a:round/>
              <a:headEnd/>
              <a:tailEnd/>
            </a:ln>
          </p:spPr>
          <p:txBody>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endParaRPr lang="ja-JP" altLang="en-US" sz="1800" dirty="0">
                <a:solidFill>
                  <a:srgbClr val="000000"/>
                </a:solidFill>
                <a:ea typeface="ＭＳ Ｐゴシック" pitchFamily="50" charset="-128"/>
              </a:endParaRPr>
            </a:p>
          </p:txBody>
        </p:sp>
      </p:grpSp>
    </p:spTree>
    <p:extLst>
      <p:ext uri="{BB962C8B-B14F-4D97-AF65-F5344CB8AC3E}">
        <p14:creationId xmlns:p14="http://schemas.microsoft.com/office/powerpoint/2010/main" val="3954035049"/>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Lst>
  <p:transition/>
  <p:timing>
    <p:tnLst>
      <p:par>
        <p:cTn id="1" dur="indefinite" restart="never" nodeType="tmRoot"/>
      </p:par>
    </p:tnLst>
  </p:timing>
  <p:hf hdr="0" ftr="0" dt="0"/>
  <p:txStyles>
    <p:titleStyle>
      <a:lvl1pPr algn="l" defTabSz="862013" rtl="0" eaLnBrk="1" fontAlgn="base" hangingPunct="1">
        <a:spcBef>
          <a:spcPct val="0"/>
        </a:spcBef>
        <a:spcAft>
          <a:spcPct val="0"/>
        </a:spcAft>
        <a:defRPr kumimoji="1" sz="2400">
          <a:solidFill>
            <a:schemeClr val="tx1"/>
          </a:solidFill>
          <a:latin typeface="Franklin Gothic Heavy" pitchFamily="34" charset="0"/>
          <a:ea typeface="+mj-ea"/>
          <a:cs typeface="+mj-cs"/>
        </a:defRPr>
      </a:lvl1pPr>
      <a:lvl2pPr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2pPr>
      <a:lvl3pPr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3pPr>
      <a:lvl4pPr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4pPr>
      <a:lvl5pPr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5pPr>
      <a:lvl6pPr marL="457200"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6pPr>
      <a:lvl7pPr marL="914400"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7pPr>
      <a:lvl8pPr marL="1371600"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8pPr>
      <a:lvl9pPr marL="1828800" algn="l" defTabSz="862013" rtl="0" eaLnBrk="1" fontAlgn="base" hangingPunct="1">
        <a:spcBef>
          <a:spcPct val="0"/>
        </a:spcBef>
        <a:spcAft>
          <a:spcPct val="0"/>
        </a:spcAft>
        <a:defRPr kumimoji="1" sz="2400">
          <a:solidFill>
            <a:schemeClr val="tx1"/>
          </a:solidFill>
          <a:latin typeface="HGP創英角ｺﾞｼｯｸUB" pitchFamily="50" charset="-128"/>
          <a:ea typeface="HGP創英角ｺﾞｼｯｸUB" pitchFamily="50" charset="-128"/>
        </a:defRPr>
      </a:lvl9pPr>
    </p:titleStyle>
    <p:bodyStyle>
      <a:lvl1pPr marL="185738" indent="-185738" algn="l" defTabSz="862013" rtl="0" eaLnBrk="1" fontAlgn="base" hangingPunct="1">
        <a:spcBef>
          <a:spcPct val="30000"/>
        </a:spcBef>
        <a:spcAft>
          <a:spcPct val="0"/>
        </a:spcAft>
        <a:buClr>
          <a:schemeClr val="bg2"/>
        </a:buClr>
        <a:buFont typeface="Wingdings" pitchFamily="2" charset="2"/>
        <a:buChar char="n"/>
        <a:defRPr kumimoji="1" sz="2400">
          <a:solidFill>
            <a:schemeClr val="tx1"/>
          </a:solidFill>
          <a:latin typeface="Franklin Gothic Heavy" pitchFamily="34" charset="0"/>
          <a:ea typeface="+mn-ea"/>
          <a:cs typeface="+mn-cs"/>
        </a:defRPr>
      </a:lvl1pPr>
      <a:lvl2pPr marL="563563" indent="-185738" algn="l" defTabSz="862013" rtl="0" eaLnBrk="1" fontAlgn="base" hangingPunct="1">
        <a:spcBef>
          <a:spcPct val="30000"/>
        </a:spcBef>
        <a:spcAft>
          <a:spcPct val="0"/>
        </a:spcAft>
        <a:buClr>
          <a:schemeClr val="bg2"/>
        </a:buClr>
        <a:buFont typeface="Wingdings" pitchFamily="2" charset="2"/>
        <a:buChar char="l"/>
        <a:defRPr kumimoji="1" sz="2000">
          <a:solidFill>
            <a:schemeClr val="tx1"/>
          </a:solidFill>
          <a:latin typeface="Franklin Gothic Heavy" pitchFamily="34" charset="0"/>
          <a:ea typeface="+mn-ea"/>
        </a:defRPr>
      </a:lvl2pPr>
      <a:lvl3pPr marL="950913" indent="-195263" algn="l" defTabSz="862013" rtl="0" eaLnBrk="1" fontAlgn="base" hangingPunct="1">
        <a:spcBef>
          <a:spcPct val="20000"/>
        </a:spcBef>
        <a:spcAft>
          <a:spcPct val="0"/>
        </a:spcAft>
        <a:buClr>
          <a:schemeClr val="tx1"/>
        </a:buClr>
        <a:buChar char="▪"/>
        <a:defRPr kumimoji="1" sz="1800">
          <a:solidFill>
            <a:schemeClr val="tx1"/>
          </a:solidFill>
          <a:latin typeface="Franklin Gothic Heavy" pitchFamily="34" charset="0"/>
          <a:ea typeface="+mn-ea"/>
        </a:defRPr>
      </a:lvl3pPr>
      <a:lvl4pPr marL="1333500" indent="-190500" algn="l" defTabSz="862013" rtl="0" eaLnBrk="1" fontAlgn="base" hangingPunct="1">
        <a:spcBef>
          <a:spcPct val="15000"/>
        </a:spcBef>
        <a:spcAft>
          <a:spcPct val="0"/>
        </a:spcAft>
        <a:buClr>
          <a:schemeClr val="tx1"/>
        </a:buClr>
        <a:buChar char="▪"/>
        <a:defRPr kumimoji="1" sz="1600">
          <a:solidFill>
            <a:schemeClr val="tx1"/>
          </a:solidFill>
          <a:latin typeface="Franklin Gothic Heavy" pitchFamily="34" charset="0"/>
          <a:ea typeface="+mn-ea"/>
        </a:defRPr>
      </a:lvl4pPr>
      <a:lvl5pPr marL="1716088" indent="-190500" algn="l" defTabSz="862013" rtl="0" eaLnBrk="1" fontAlgn="base" hangingPunct="1">
        <a:spcBef>
          <a:spcPct val="10000"/>
        </a:spcBef>
        <a:spcAft>
          <a:spcPct val="0"/>
        </a:spcAft>
        <a:buClr>
          <a:schemeClr val="tx1"/>
        </a:buClr>
        <a:buChar char="▪"/>
        <a:defRPr kumimoji="1" sz="1400">
          <a:solidFill>
            <a:schemeClr val="tx1"/>
          </a:solidFill>
          <a:latin typeface="Franklin Gothic Heavy" pitchFamily="34" charset="0"/>
          <a:ea typeface="+mn-ea"/>
        </a:defRPr>
      </a:lvl5pPr>
      <a:lvl6pPr marL="2173288" indent="-190500" algn="l" defTabSz="862013" rtl="0" eaLnBrk="1" fontAlgn="base" hangingPunct="1">
        <a:spcBef>
          <a:spcPct val="10000"/>
        </a:spcBef>
        <a:spcAft>
          <a:spcPct val="0"/>
        </a:spcAft>
        <a:buClr>
          <a:schemeClr val="tx1"/>
        </a:buClr>
        <a:buChar char="▪"/>
        <a:defRPr kumimoji="1" sz="1600">
          <a:solidFill>
            <a:schemeClr val="tx1"/>
          </a:solidFill>
          <a:latin typeface="+mn-lt"/>
          <a:ea typeface="+mn-ea"/>
        </a:defRPr>
      </a:lvl6pPr>
      <a:lvl7pPr marL="2630488" indent="-190500" algn="l" defTabSz="862013" rtl="0" eaLnBrk="1" fontAlgn="base" hangingPunct="1">
        <a:spcBef>
          <a:spcPct val="10000"/>
        </a:spcBef>
        <a:spcAft>
          <a:spcPct val="0"/>
        </a:spcAft>
        <a:buClr>
          <a:schemeClr val="tx1"/>
        </a:buClr>
        <a:buChar char="▪"/>
        <a:defRPr kumimoji="1" sz="1600">
          <a:solidFill>
            <a:schemeClr val="tx1"/>
          </a:solidFill>
          <a:latin typeface="+mn-lt"/>
          <a:ea typeface="+mn-ea"/>
        </a:defRPr>
      </a:lvl7pPr>
      <a:lvl8pPr marL="3087688" indent="-190500" algn="l" defTabSz="862013" rtl="0" eaLnBrk="1" fontAlgn="base" hangingPunct="1">
        <a:spcBef>
          <a:spcPct val="10000"/>
        </a:spcBef>
        <a:spcAft>
          <a:spcPct val="0"/>
        </a:spcAft>
        <a:buClr>
          <a:schemeClr val="tx1"/>
        </a:buClr>
        <a:buChar char="▪"/>
        <a:defRPr kumimoji="1" sz="1600">
          <a:solidFill>
            <a:schemeClr val="tx1"/>
          </a:solidFill>
          <a:latin typeface="+mn-lt"/>
          <a:ea typeface="+mn-ea"/>
        </a:defRPr>
      </a:lvl8pPr>
      <a:lvl9pPr marL="3544888" indent="-190500" algn="l" defTabSz="862013" rtl="0" eaLnBrk="1" fontAlgn="base" hangingPunct="1">
        <a:spcBef>
          <a:spcPct val="10000"/>
        </a:spcBef>
        <a:spcAft>
          <a:spcPct val="0"/>
        </a:spcAft>
        <a:buClr>
          <a:schemeClr val="tx1"/>
        </a:buClr>
        <a:buChar char="▪"/>
        <a:defRPr kumimoji="1" sz="16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7" name="タイトル プレースホルダ 16"/>
          <p:cNvSpPr>
            <a:spLocks noGrp="1"/>
          </p:cNvSpPr>
          <p:nvPr>
            <p:ph type="title"/>
          </p:nvPr>
        </p:nvSpPr>
        <p:spPr>
          <a:xfrm>
            <a:off x="246734" y="188640"/>
            <a:ext cx="11698529" cy="1008112"/>
          </a:xfrm>
          <a:prstGeom prst="rect">
            <a:avLst/>
          </a:prstGeom>
        </p:spPr>
        <p:txBody>
          <a:bodyPr vert="horz" lIns="91440" tIns="45720" rIns="91440" bIns="45720" rtlCol="0" anchor="b" anchorCtr="0">
            <a:normAutofit/>
          </a:bodyPr>
          <a:lstStyle/>
          <a:p>
            <a:r>
              <a:rPr kumimoji="1" lang="ja-JP" altLang="en-US" dirty="0" smtClean="0"/>
              <a:t>マスタ タイトルの書式設定</a:t>
            </a:r>
            <a:endParaRPr kumimoji="1" lang="ja-JP" altLang="en-US" dirty="0"/>
          </a:p>
        </p:txBody>
      </p:sp>
      <p:grpSp>
        <p:nvGrpSpPr>
          <p:cNvPr id="4" name="グループ化 3"/>
          <p:cNvGrpSpPr/>
          <p:nvPr/>
        </p:nvGrpSpPr>
        <p:grpSpPr>
          <a:xfrm>
            <a:off x="246735" y="6597353"/>
            <a:ext cx="438138" cy="179051"/>
            <a:chOff x="9061509" y="188968"/>
            <a:chExt cx="572011" cy="287704"/>
          </a:xfrm>
          <a:solidFill>
            <a:schemeClr val="accent6"/>
          </a:solidFill>
        </p:grpSpPr>
        <p:sp>
          <p:nvSpPr>
            <p:cNvPr id="19" name="Freeform 290"/>
            <p:cNvSpPr>
              <a:spLocks noChangeAspect="1"/>
            </p:cNvSpPr>
            <p:nvPr/>
          </p:nvSpPr>
          <p:spPr bwMode="auto">
            <a:xfrm>
              <a:off x="9556942" y="190128"/>
              <a:ext cx="76578" cy="285384"/>
            </a:xfrm>
            <a:custGeom>
              <a:avLst/>
              <a:gdLst/>
              <a:ahLst/>
              <a:cxnLst>
                <a:cxn ang="0">
                  <a:pos x="132" y="0"/>
                </a:cxn>
                <a:cxn ang="0">
                  <a:pos x="0" y="0"/>
                </a:cxn>
                <a:cxn ang="0">
                  <a:pos x="0" y="0"/>
                </a:cxn>
                <a:cxn ang="0">
                  <a:pos x="5" y="121"/>
                </a:cxn>
                <a:cxn ang="0">
                  <a:pos x="7" y="183"/>
                </a:cxn>
                <a:cxn ang="0">
                  <a:pos x="8" y="246"/>
                </a:cxn>
                <a:cxn ang="0">
                  <a:pos x="8" y="246"/>
                </a:cxn>
                <a:cxn ang="0">
                  <a:pos x="7" y="310"/>
                </a:cxn>
                <a:cxn ang="0">
                  <a:pos x="5" y="372"/>
                </a:cxn>
                <a:cxn ang="0">
                  <a:pos x="0" y="492"/>
                </a:cxn>
                <a:cxn ang="0">
                  <a:pos x="132" y="492"/>
                </a:cxn>
                <a:cxn ang="0">
                  <a:pos x="132" y="492"/>
                </a:cxn>
                <a:cxn ang="0">
                  <a:pos x="127" y="372"/>
                </a:cxn>
                <a:cxn ang="0">
                  <a:pos x="124" y="310"/>
                </a:cxn>
                <a:cxn ang="0">
                  <a:pos x="124" y="246"/>
                </a:cxn>
                <a:cxn ang="0">
                  <a:pos x="124" y="246"/>
                </a:cxn>
                <a:cxn ang="0">
                  <a:pos x="124" y="183"/>
                </a:cxn>
                <a:cxn ang="0">
                  <a:pos x="127" y="121"/>
                </a:cxn>
                <a:cxn ang="0">
                  <a:pos x="132" y="0"/>
                </a:cxn>
                <a:cxn ang="0">
                  <a:pos x="132" y="0"/>
                </a:cxn>
              </a:cxnLst>
              <a:rect l="0" t="0" r="r" b="b"/>
              <a:pathLst>
                <a:path w="132" h="492">
                  <a:moveTo>
                    <a:pt x="132" y="0"/>
                  </a:moveTo>
                  <a:lnTo>
                    <a:pt x="0" y="0"/>
                  </a:lnTo>
                  <a:lnTo>
                    <a:pt x="0" y="0"/>
                  </a:lnTo>
                  <a:lnTo>
                    <a:pt x="5" y="121"/>
                  </a:lnTo>
                  <a:lnTo>
                    <a:pt x="7" y="183"/>
                  </a:lnTo>
                  <a:lnTo>
                    <a:pt x="8" y="246"/>
                  </a:lnTo>
                  <a:lnTo>
                    <a:pt x="8" y="246"/>
                  </a:lnTo>
                  <a:lnTo>
                    <a:pt x="7" y="310"/>
                  </a:lnTo>
                  <a:lnTo>
                    <a:pt x="5" y="372"/>
                  </a:lnTo>
                  <a:lnTo>
                    <a:pt x="0" y="492"/>
                  </a:lnTo>
                  <a:lnTo>
                    <a:pt x="132" y="492"/>
                  </a:lnTo>
                  <a:lnTo>
                    <a:pt x="132" y="492"/>
                  </a:lnTo>
                  <a:lnTo>
                    <a:pt x="127" y="372"/>
                  </a:lnTo>
                  <a:lnTo>
                    <a:pt x="124" y="310"/>
                  </a:lnTo>
                  <a:lnTo>
                    <a:pt x="124" y="246"/>
                  </a:lnTo>
                  <a:lnTo>
                    <a:pt x="124" y="246"/>
                  </a:lnTo>
                  <a:lnTo>
                    <a:pt x="124" y="183"/>
                  </a:lnTo>
                  <a:lnTo>
                    <a:pt x="127" y="121"/>
                  </a:lnTo>
                  <a:lnTo>
                    <a:pt x="132" y="0"/>
                  </a:lnTo>
                  <a:lnTo>
                    <a:pt x="132" y="0"/>
                  </a:lnTo>
                  <a:close/>
                </a:path>
              </a:pathLst>
            </a:custGeom>
            <a:grpFill/>
            <a:ln w="9525">
              <a:noFill/>
              <a:round/>
              <a:headEnd/>
              <a:tailEnd/>
            </a:ln>
          </p:spPr>
          <p:txBody>
            <a:bodyPr/>
            <a:lstStyle/>
            <a:p>
              <a:pPr>
                <a:defRPr/>
              </a:pPr>
              <a:endParaRPr lang="ja-JP" altLang="en-US" sz="1800" dirty="0">
                <a:solidFill>
                  <a:prstClr val="black"/>
                </a:solidFill>
              </a:endParaRPr>
            </a:p>
          </p:txBody>
        </p:sp>
        <p:sp>
          <p:nvSpPr>
            <p:cNvPr id="20" name="Freeform 291"/>
            <p:cNvSpPr>
              <a:spLocks noChangeAspect="1"/>
            </p:cNvSpPr>
            <p:nvPr/>
          </p:nvSpPr>
          <p:spPr bwMode="auto">
            <a:xfrm>
              <a:off x="9061509" y="188968"/>
              <a:ext cx="488472" cy="287704"/>
            </a:xfrm>
            <a:custGeom>
              <a:avLst/>
              <a:gdLst/>
              <a:ahLst/>
              <a:cxnLst>
                <a:cxn ang="0">
                  <a:pos x="670" y="265"/>
                </a:cxn>
                <a:cxn ang="0">
                  <a:pos x="719" y="240"/>
                </a:cxn>
                <a:cxn ang="0">
                  <a:pos x="757" y="208"/>
                </a:cxn>
                <a:cxn ang="0">
                  <a:pos x="780" y="168"/>
                </a:cxn>
                <a:cxn ang="0">
                  <a:pos x="786" y="148"/>
                </a:cxn>
                <a:cxn ang="0">
                  <a:pos x="788" y="127"/>
                </a:cxn>
                <a:cxn ang="0">
                  <a:pos x="788" y="115"/>
                </a:cxn>
                <a:cxn ang="0">
                  <a:pos x="784" y="92"/>
                </a:cxn>
                <a:cxn ang="0">
                  <a:pos x="776" y="72"/>
                </a:cxn>
                <a:cxn ang="0">
                  <a:pos x="765" y="54"/>
                </a:cxn>
                <a:cxn ang="0">
                  <a:pos x="757" y="46"/>
                </a:cxn>
                <a:cxn ang="0">
                  <a:pos x="724" y="22"/>
                </a:cxn>
                <a:cxn ang="0">
                  <a:pos x="683" y="8"/>
                </a:cxn>
                <a:cxn ang="0">
                  <a:pos x="637" y="2"/>
                </a:cxn>
                <a:cxn ang="0">
                  <a:pos x="586" y="0"/>
                </a:cxn>
                <a:cxn ang="0">
                  <a:pos x="529" y="2"/>
                </a:cxn>
                <a:cxn ang="0">
                  <a:pos x="413" y="5"/>
                </a:cxn>
                <a:cxn ang="0">
                  <a:pos x="364" y="5"/>
                </a:cxn>
                <a:cxn ang="0">
                  <a:pos x="372" y="167"/>
                </a:cxn>
                <a:cxn ang="0">
                  <a:pos x="373" y="313"/>
                </a:cxn>
                <a:cxn ang="0">
                  <a:pos x="311" y="242"/>
                </a:cxn>
                <a:cxn ang="0">
                  <a:pos x="187" y="86"/>
                </a:cxn>
                <a:cxn ang="0">
                  <a:pos x="0" y="5"/>
                </a:cxn>
                <a:cxn ang="0">
                  <a:pos x="7" y="126"/>
                </a:cxn>
                <a:cxn ang="0">
                  <a:pos x="10" y="251"/>
                </a:cxn>
                <a:cxn ang="0">
                  <a:pos x="8" y="315"/>
                </a:cxn>
                <a:cxn ang="0">
                  <a:pos x="0" y="497"/>
                </a:cxn>
                <a:cxn ang="0">
                  <a:pos x="107" y="497"/>
                </a:cxn>
                <a:cxn ang="0">
                  <a:pos x="97" y="319"/>
                </a:cxn>
                <a:cxn ang="0">
                  <a:pos x="95" y="165"/>
                </a:cxn>
                <a:cxn ang="0">
                  <a:pos x="162" y="242"/>
                </a:cxn>
                <a:cxn ang="0">
                  <a:pos x="299" y="410"/>
                </a:cxn>
                <a:cxn ang="0">
                  <a:pos x="362" y="497"/>
                </a:cxn>
                <a:cxn ang="0">
                  <a:pos x="473" y="497"/>
                </a:cxn>
                <a:cxn ang="0">
                  <a:pos x="467" y="315"/>
                </a:cxn>
                <a:cxn ang="0">
                  <a:pos x="465" y="251"/>
                </a:cxn>
                <a:cxn ang="0">
                  <a:pos x="468" y="68"/>
                </a:cxn>
                <a:cxn ang="0">
                  <a:pos x="502" y="67"/>
                </a:cxn>
                <a:cxn ang="0">
                  <a:pos x="543" y="67"/>
                </a:cxn>
                <a:cxn ang="0">
                  <a:pos x="591" y="72"/>
                </a:cxn>
                <a:cxn ang="0">
                  <a:pos x="618" y="84"/>
                </a:cxn>
                <a:cxn ang="0">
                  <a:pos x="630" y="94"/>
                </a:cxn>
                <a:cxn ang="0">
                  <a:pos x="643" y="113"/>
                </a:cxn>
                <a:cxn ang="0">
                  <a:pos x="649" y="145"/>
                </a:cxn>
                <a:cxn ang="0">
                  <a:pos x="648" y="154"/>
                </a:cxn>
                <a:cxn ang="0">
                  <a:pos x="643" y="175"/>
                </a:cxn>
                <a:cxn ang="0">
                  <a:pos x="634" y="192"/>
                </a:cxn>
                <a:cxn ang="0">
                  <a:pos x="618" y="208"/>
                </a:cxn>
                <a:cxn ang="0">
                  <a:pos x="589" y="227"/>
                </a:cxn>
                <a:cxn ang="0">
                  <a:pos x="542" y="245"/>
                </a:cxn>
                <a:cxn ang="0">
                  <a:pos x="515" y="253"/>
                </a:cxn>
                <a:cxn ang="0">
                  <a:pos x="603" y="370"/>
                </a:cxn>
                <a:cxn ang="0">
                  <a:pos x="689" y="497"/>
                </a:cxn>
                <a:cxn ang="0">
                  <a:pos x="843" y="497"/>
                </a:cxn>
                <a:cxn ang="0">
                  <a:pos x="707" y="318"/>
                </a:cxn>
                <a:cxn ang="0">
                  <a:pos x="670" y="265"/>
                </a:cxn>
              </a:cxnLst>
              <a:rect l="0" t="0" r="r" b="b"/>
              <a:pathLst>
                <a:path w="843" h="497">
                  <a:moveTo>
                    <a:pt x="670" y="265"/>
                  </a:moveTo>
                  <a:lnTo>
                    <a:pt x="670" y="265"/>
                  </a:lnTo>
                  <a:lnTo>
                    <a:pt x="697" y="254"/>
                  </a:lnTo>
                  <a:lnTo>
                    <a:pt x="719" y="240"/>
                  </a:lnTo>
                  <a:lnTo>
                    <a:pt x="740" y="226"/>
                  </a:lnTo>
                  <a:lnTo>
                    <a:pt x="757" y="208"/>
                  </a:lnTo>
                  <a:lnTo>
                    <a:pt x="770" y="189"/>
                  </a:lnTo>
                  <a:lnTo>
                    <a:pt x="780" y="168"/>
                  </a:lnTo>
                  <a:lnTo>
                    <a:pt x="784" y="159"/>
                  </a:lnTo>
                  <a:lnTo>
                    <a:pt x="786" y="148"/>
                  </a:lnTo>
                  <a:lnTo>
                    <a:pt x="788" y="138"/>
                  </a:lnTo>
                  <a:lnTo>
                    <a:pt x="788" y="127"/>
                  </a:lnTo>
                  <a:lnTo>
                    <a:pt x="788" y="127"/>
                  </a:lnTo>
                  <a:lnTo>
                    <a:pt x="788" y="115"/>
                  </a:lnTo>
                  <a:lnTo>
                    <a:pt x="786" y="103"/>
                  </a:lnTo>
                  <a:lnTo>
                    <a:pt x="784" y="92"/>
                  </a:lnTo>
                  <a:lnTo>
                    <a:pt x="781" y="81"/>
                  </a:lnTo>
                  <a:lnTo>
                    <a:pt x="776" y="72"/>
                  </a:lnTo>
                  <a:lnTo>
                    <a:pt x="770" y="62"/>
                  </a:lnTo>
                  <a:lnTo>
                    <a:pt x="765" y="54"/>
                  </a:lnTo>
                  <a:lnTo>
                    <a:pt x="757" y="46"/>
                  </a:lnTo>
                  <a:lnTo>
                    <a:pt x="757" y="46"/>
                  </a:lnTo>
                  <a:lnTo>
                    <a:pt x="742" y="32"/>
                  </a:lnTo>
                  <a:lnTo>
                    <a:pt x="724" y="22"/>
                  </a:lnTo>
                  <a:lnTo>
                    <a:pt x="705" y="14"/>
                  </a:lnTo>
                  <a:lnTo>
                    <a:pt x="683" y="8"/>
                  </a:lnTo>
                  <a:lnTo>
                    <a:pt x="661" y="5"/>
                  </a:lnTo>
                  <a:lnTo>
                    <a:pt x="637" y="2"/>
                  </a:lnTo>
                  <a:lnTo>
                    <a:pt x="611" y="2"/>
                  </a:lnTo>
                  <a:lnTo>
                    <a:pt x="586" y="0"/>
                  </a:lnTo>
                  <a:lnTo>
                    <a:pt x="586" y="0"/>
                  </a:lnTo>
                  <a:lnTo>
                    <a:pt x="529" y="2"/>
                  </a:lnTo>
                  <a:lnTo>
                    <a:pt x="470" y="3"/>
                  </a:lnTo>
                  <a:lnTo>
                    <a:pt x="413" y="5"/>
                  </a:lnTo>
                  <a:lnTo>
                    <a:pt x="364" y="5"/>
                  </a:lnTo>
                  <a:lnTo>
                    <a:pt x="364" y="5"/>
                  </a:lnTo>
                  <a:lnTo>
                    <a:pt x="368" y="86"/>
                  </a:lnTo>
                  <a:lnTo>
                    <a:pt x="372" y="167"/>
                  </a:lnTo>
                  <a:lnTo>
                    <a:pt x="373" y="243"/>
                  </a:lnTo>
                  <a:lnTo>
                    <a:pt x="373" y="313"/>
                  </a:lnTo>
                  <a:lnTo>
                    <a:pt x="373" y="313"/>
                  </a:lnTo>
                  <a:lnTo>
                    <a:pt x="311" y="242"/>
                  </a:lnTo>
                  <a:lnTo>
                    <a:pt x="249" y="165"/>
                  </a:lnTo>
                  <a:lnTo>
                    <a:pt x="187" y="86"/>
                  </a:lnTo>
                  <a:lnTo>
                    <a:pt x="129" y="5"/>
                  </a:lnTo>
                  <a:lnTo>
                    <a:pt x="0" y="5"/>
                  </a:lnTo>
                  <a:lnTo>
                    <a:pt x="0" y="5"/>
                  </a:lnTo>
                  <a:lnTo>
                    <a:pt x="7" y="126"/>
                  </a:lnTo>
                  <a:lnTo>
                    <a:pt x="8" y="188"/>
                  </a:lnTo>
                  <a:lnTo>
                    <a:pt x="10" y="251"/>
                  </a:lnTo>
                  <a:lnTo>
                    <a:pt x="10" y="251"/>
                  </a:lnTo>
                  <a:lnTo>
                    <a:pt x="8" y="315"/>
                  </a:lnTo>
                  <a:lnTo>
                    <a:pt x="7" y="377"/>
                  </a:lnTo>
                  <a:lnTo>
                    <a:pt x="0" y="497"/>
                  </a:lnTo>
                  <a:lnTo>
                    <a:pt x="107" y="497"/>
                  </a:lnTo>
                  <a:lnTo>
                    <a:pt x="107" y="497"/>
                  </a:lnTo>
                  <a:lnTo>
                    <a:pt x="100" y="408"/>
                  </a:lnTo>
                  <a:lnTo>
                    <a:pt x="97" y="319"/>
                  </a:lnTo>
                  <a:lnTo>
                    <a:pt x="95" y="238"/>
                  </a:lnTo>
                  <a:lnTo>
                    <a:pt x="95" y="165"/>
                  </a:lnTo>
                  <a:lnTo>
                    <a:pt x="95" y="165"/>
                  </a:lnTo>
                  <a:lnTo>
                    <a:pt x="162" y="242"/>
                  </a:lnTo>
                  <a:lnTo>
                    <a:pt x="230" y="324"/>
                  </a:lnTo>
                  <a:lnTo>
                    <a:pt x="299" y="410"/>
                  </a:lnTo>
                  <a:lnTo>
                    <a:pt x="330" y="454"/>
                  </a:lnTo>
                  <a:lnTo>
                    <a:pt x="362" y="497"/>
                  </a:lnTo>
                  <a:lnTo>
                    <a:pt x="473" y="497"/>
                  </a:lnTo>
                  <a:lnTo>
                    <a:pt x="473" y="497"/>
                  </a:lnTo>
                  <a:lnTo>
                    <a:pt x="468" y="377"/>
                  </a:lnTo>
                  <a:lnTo>
                    <a:pt x="467" y="315"/>
                  </a:lnTo>
                  <a:lnTo>
                    <a:pt x="465" y="251"/>
                  </a:lnTo>
                  <a:lnTo>
                    <a:pt x="465" y="251"/>
                  </a:lnTo>
                  <a:lnTo>
                    <a:pt x="465" y="159"/>
                  </a:lnTo>
                  <a:lnTo>
                    <a:pt x="468" y="68"/>
                  </a:lnTo>
                  <a:lnTo>
                    <a:pt x="468" y="68"/>
                  </a:lnTo>
                  <a:lnTo>
                    <a:pt x="502" y="67"/>
                  </a:lnTo>
                  <a:lnTo>
                    <a:pt x="543" y="67"/>
                  </a:lnTo>
                  <a:lnTo>
                    <a:pt x="543" y="67"/>
                  </a:lnTo>
                  <a:lnTo>
                    <a:pt x="568" y="68"/>
                  </a:lnTo>
                  <a:lnTo>
                    <a:pt x="591" y="72"/>
                  </a:lnTo>
                  <a:lnTo>
                    <a:pt x="610" y="80"/>
                  </a:lnTo>
                  <a:lnTo>
                    <a:pt x="618" y="84"/>
                  </a:lnTo>
                  <a:lnTo>
                    <a:pt x="624" y="89"/>
                  </a:lnTo>
                  <a:lnTo>
                    <a:pt x="630" y="94"/>
                  </a:lnTo>
                  <a:lnTo>
                    <a:pt x="635" y="100"/>
                  </a:lnTo>
                  <a:lnTo>
                    <a:pt x="643" y="113"/>
                  </a:lnTo>
                  <a:lnTo>
                    <a:pt x="648" y="127"/>
                  </a:lnTo>
                  <a:lnTo>
                    <a:pt x="649" y="145"/>
                  </a:lnTo>
                  <a:lnTo>
                    <a:pt x="649" y="145"/>
                  </a:lnTo>
                  <a:lnTo>
                    <a:pt x="648" y="154"/>
                  </a:lnTo>
                  <a:lnTo>
                    <a:pt x="646" y="165"/>
                  </a:lnTo>
                  <a:lnTo>
                    <a:pt x="643" y="175"/>
                  </a:lnTo>
                  <a:lnTo>
                    <a:pt x="638" y="184"/>
                  </a:lnTo>
                  <a:lnTo>
                    <a:pt x="634" y="192"/>
                  </a:lnTo>
                  <a:lnTo>
                    <a:pt x="626" y="200"/>
                  </a:lnTo>
                  <a:lnTo>
                    <a:pt x="618" y="208"/>
                  </a:lnTo>
                  <a:lnTo>
                    <a:pt x="610" y="215"/>
                  </a:lnTo>
                  <a:lnTo>
                    <a:pt x="589" y="227"/>
                  </a:lnTo>
                  <a:lnTo>
                    <a:pt x="567" y="237"/>
                  </a:lnTo>
                  <a:lnTo>
                    <a:pt x="542" y="245"/>
                  </a:lnTo>
                  <a:lnTo>
                    <a:pt x="515" y="253"/>
                  </a:lnTo>
                  <a:lnTo>
                    <a:pt x="515" y="253"/>
                  </a:lnTo>
                  <a:lnTo>
                    <a:pt x="557" y="308"/>
                  </a:lnTo>
                  <a:lnTo>
                    <a:pt x="603" y="370"/>
                  </a:lnTo>
                  <a:lnTo>
                    <a:pt x="648" y="435"/>
                  </a:lnTo>
                  <a:lnTo>
                    <a:pt x="689" y="497"/>
                  </a:lnTo>
                  <a:lnTo>
                    <a:pt x="843" y="497"/>
                  </a:lnTo>
                  <a:lnTo>
                    <a:pt x="843" y="497"/>
                  </a:lnTo>
                  <a:lnTo>
                    <a:pt x="748" y="375"/>
                  </a:lnTo>
                  <a:lnTo>
                    <a:pt x="707" y="318"/>
                  </a:lnTo>
                  <a:lnTo>
                    <a:pt x="670" y="265"/>
                  </a:lnTo>
                  <a:lnTo>
                    <a:pt x="670" y="265"/>
                  </a:lnTo>
                  <a:close/>
                </a:path>
              </a:pathLst>
            </a:custGeom>
            <a:grpFill/>
            <a:ln w="9525">
              <a:noFill/>
              <a:round/>
              <a:headEnd/>
              <a:tailEnd/>
            </a:ln>
          </p:spPr>
          <p:txBody>
            <a:bodyPr/>
            <a:lstStyle/>
            <a:p>
              <a:pPr>
                <a:defRPr/>
              </a:pPr>
              <a:endParaRPr lang="ja-JP" altLang="en-US" sz="1800" dirty="0">
                <a:solidFill>
                  <a:prstClr val="black"/>
                </a:solidFill>
              </a:endParaRPr>
            </a:p>
          </p:txBody>
        </p:sp>
      </p:grpSp>
      <p:sp>
        <p:nvSpPr>
          <p:cNvPr id="14" name="テキスト ボックス 13"/>
          <p:cNvSpPr txBox="1"/>
          <p:nvPr/>
        </p:nvSpPr>
        <p:spPr>
          <a:xfrm>
            <a:off x="778459" y="6597352"/>
            <a:ext cx="4342636" cy="215444"/>
          </a:xfrm>
          <a:prstGeom prst="rect">
            <a:avLst/>
          </a:prstGeom>
          <a:noFill/>
        </p:spPr>
        <p:txBody>
          <a:bodyPr wrap="square" lIns="0" rIns="0" rtlCol="0">
            <a:spAutoFit/>
          </a:bodyPr>
          <a:lstStyle/>
          <a:p>
            <a:pPr>
              <a:defRPr/>
            </a:pPr>
            <a:r>
              <a:rPr kumimoji="0" lang="en-US" altLang="ja-JP" sz="800" dirty="0">
                <a:solidFill>
                  <a:srgbClr val="000000"/>
                </a:solidFill>
                <a:cs typeface="Arial" panose="020B0604020202020204" pitchFamily="34" charset="0"/>
              </a:rPr>
              <a:t>Copyright</a:t>
            </a:r>
            <a:r>
              <a:rPr kumimoji="0" lang="ja-JP" altLang="en-US" sz="800" dirty="0">
                <a:solidFill>
                  <a:srgbClr val="000000"/>
                </a:solidFill>
                <a:cs typeface="Arial" panose="020B0604020202020204" pitchFamily="34" charset="0"/>
              </a:rPr>
              <a:t>（</a:t>
            </a:r>
            <a:r>
              <a:rPr kumimoji="0" lang="en-US" altLang="ja-JP" sz="800" dirty="0">
                <a:solidFill>
                  <a:srgbClr val="000000"/>
                </a:solidFill>
                <a:cs typeface="Arial" panose="020B0604020202020204" pitchFamily="34" charset="0"/>
              </a:rPr>
              <a:t>C</a:t>
            </a:r>
            <a:r>
              <a:rPr kumimoji="0" lang="ja-JP" altLang="en-US" sz="800" dirty="0">
                <a:solidFill>
                  <a:srgbClr val="000000"/>
                </a:solidFill>
                <a:cs typeface="Arial" panose="020B0604020202020204" pitchFamily="34" charset="0"/>
              </a:rPr>
              <a:t>） </a:t>
            </a:r>
            <a:r>
              <a:rPr kumimoji="0" lang="en-US" altLang="ja-JP" sz="800" dirty="0">
                <a:solidFill>
                  <a:srgbClr val="000000"/>
                </a:solidFill>
                <a:cs typeface="Arial" panose="020B0604020202020204" pitchFamily="34" charset="0"/>
              </a:rPr>
              <a:t>Nomura Research Institute, Ltd. All rights reserved.</a:t>
            </a:r>
          </a:p>
        </p:txBody>
      </p:sp>
      <p:sp>
        <p:nvSpPr>
          <p:cNvPr id="15" name="テキスト ボックス 14"/>
          <p:cNvSpPr txBox="1"/>
          <p:nvPr/>
        </p:nvSpPr>
        <p:spPr>
          <a:xfrm>
            <a:off x="10970388" y="6581002"/>
            <a:ext cx="886252" cy="276999"/>
          </a:xfrm>
          <a:prstGeom prst="rect">
            <a:avLst/>
          </a:prstGeom>
          <a:noFill/>
        </p:spPr>
        <p:txBody>
          <a:bodyPr wrap="square" lIns="0" rIns="0" rtlCol="0">
            <a:spAutoFit/>
          </a:bodyPr>
          <a:lstStyle/>
          <a:p>
            <a:pPr algn="r"/>
            <a:fld id="{6DD9FF53-5E75-4890-BA22-699EFFF134BB}" type="slidenum">
              <a:rPr lang="ja-JP" altLang="en-US" sz="1200">
                <a:solidFill>
                  <a:prstClr val="black"/>
                </a:solidFill>
              </a:rPr>
              <a:pPr algn="r"/>
              <a:t>‹#›</a:t>
            </a:fld>
            <a:endParaRPr lang="ja-JP" altLang="en-US" sz="1200" dirty="0">
              <a:solidFill>
                <a:prstClr val="black"/>
              </a:solidFill>
            </a:endParaRPr>
          </a:p>
        </p:txBody>
      </p:sp>
      <p:sp>
        <p:nvSpPr>
          <p:cNvPr id="10" name="テキスト プレースホルダ 9"/>
          <p:cNvSpPr>
            <a:spLocks noGrp="1"/>
          </p:cNvSpPr>
          <p:nvPr>
            <p:ph type="body" idx="1"/>
          </p:nvPr>
        </p:nvSpPr>
        <p:spPr>
          <a:xfrm>
            <a:off x="246734" y="1484784"/>
            <a:ext cx="11699081" cy="5039840"/>
          </a:xfrm>
          <a:prstGeom prst="rect">
            <a:avLst/>
          </a:prstGeom>
        </p:spPr>
        <p:txBody>
          <a:bodyPr vert="horz" lIns="91440" tIns="45720" rIns="91440" bIns="45720" rtlCol="0">
            <a:noAutofit/>
          </a:bodyPr>
          <a:lstStyle/>
          <a:p>
            <a:pPr lvl="0"/>
            <a:r>
              <a:rPr kumimoji="1" lang="ja-JP" altLang="en-US" dirty="0" smtClean="0"/>
              <a:t>マスタ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11" name="Line 26"/>
          <p:cNvSpPr>
            <a:spLocks noChangeShapeType="1"/>
          </p:cNvSpPr>
          <p:nvPr/>
        </p:nvSpPr>
        <p:spPr bwMode="auto">
          <a:xfrm>
            <a:off x="246734" y="1340688"/>
            <a:ext cx="11699081" cy="0"/>
          </a:xfrm>
          <a:prstGeom prst="line">
            <a:avLst/>
          </a:prstGeom>
          <a:noFill/>
          <a:ln w="3175">
            <a:solidFill>
              <a:schemeClr val="bg2"/>
            </a:solidFill>
            <a:prstDash val="solid"/>
            <a:round/>
            <a:headEnd/>
            <a:tailEnd/>
          </a:ln>
          <a:effectLst/>
        </p:spPr>
        <p:txBody>
          <a:bodyPr/>
          <a:lstStyle/>
          <a:p>
            <a:pPr>
              <a:defRPr/>
            </a:pPr>
            <a:endParaRPr lang="ja-JP" altLang="en-US" sz="1800" dirty="0">
              <a:solidFill>
                <a:prstClr val="black"/>
              </a:solidFill>
            </a:endParaRPr>
          </a:p>
        </p:txBody>
      </p:sp>
    </p:spTree>
    <p:extLst>
      <p:ext uri="{BB962C8B-B14F-4D97-AF65-F5344CB8AC3E}">
        <p14:creationId xmlns:p14="http://schemas.microsoft.com/office/powerpoint/2010/main" val="927009174"/>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hf hdr="0" ftr="0" dt="0"/>
  <p:txStyles>
    <p:titleStyle>
      <a:lvl1pPr marL="0" marR="0" indent="0" algn="l" defTabSz="914400" rtl="0" eaLnBrk="1" fontAlgn="auto" latinLnBrk="0" hangingPunct="1">
        <a:lnSpc>
          <a:spcPct val="100000"/>
        </a:lnSpc>
        <a:spcBef>
          <a:spcPct val="0"/>
        </a:spcBef>
        <a:spcAft>
          <a:spcPts val="0"/>
        </a:spcAft>
        <a:buClrTx/>
        <a:buSzTx/>
        <a:buFontTx/>
        <a:buNone/>
        <a:tabLst/>
        <a:defRPr kumimoji="1" sz="2000" kern="1200">
          <a:solidFill>
            <a:schemeClr val="tx1"/>
          </a:solidFill>
          <a:latin typeface="HGP創英角ｺﾞｼｯｸUB" pitchFamily="50" charset="-128"/>
          <a:ea typeface="HGP創英角ｺﾞｼｯｸUB" pitchFamily="50" charset="-128"/>
          <a:cs typeface="+mj-cs"/>
        </a:defRPr>
      </a:lvl1pPr>
    </p:titleStyle>
    <p:bodyStyle>
      <a:lvl1pPr marL="187325" marR="0" indent="-187325" algn="l" defTabSz="863600" rtl="0" eaLnBrk="1" fontAlgn="base" latinLnBrk="0" hangingPunct="1">
        <a:lnSpc>
          <a:spcPct val="100000"/>
        </a:lnSpc>
        <a:spcBef>
          <a:spcPct val="30000"/>
        </a:spcBef>
        <a:spcAft>
          <a:spcPct val="0"/>
        </a:spcAft>
        <a:buClr>
          <a:schemeClr val="bg1">
            <a:lumMod val="75000"/>
          </a:schemeClr>
        </a:buClr>
        <a:buSzTx/>
        <a:buFont typeface="Wingdings" pitchFamily="2" charset="2"/>
        <a:buChar char="n"/>
        <a:tabLst/>
        <a:defRPr kumimoji="1" sz="1600" kern="1200">
          <a:solidFill>
            <a:schemeClr val="tx1"/>
          </a:solidFill>
          <a:latin typeface="+mn-lt"/>
          <a:ea typeface="+mn-ea"/>
          <a:cs typeface="+mn-cs"/>
        </a:defRPr>
      </a:lvl1pPr>
      <a:lvl2pPr marL="565150" marR="0" indent="-187325" algn="l" defTabSz="863600" rtl="0" eaLnBrk="1" fontAlgn="base" latinLnBrk="0" hangingPunct="1">
        <a:lnSpc>
          <a:spcPct val="100000"/>
        </a:lnSpc>
        <a:spcBef>
          <a:spcPct val="30000"/>
        </a:spcBef>
        <a:spcAft>
          <a:spcPct val="0"/>
        </a:spcAft>
        <a:buClr>
          <a:schemeClr val="bg1">
            <a:lumMod val="75000"/>
          </a:schemeClr>
        </a:buClr>
        <a:buSzTx/>
        <a:buFont typeface="Wingdings" pitchFamily="2" charset="2"/>
        <a:buChar char="l"/>
        <a:tabLst/>
        <a:defRPr kumimoji="1" sz="1400" kern="1200">
          <a:solidFill>
            <a:schemeClr val="tx1"/>
          </a:solidFill>
          <a:latin typeface="+mn-lt"/>
          <a:ea typeface="+mn-ea"/>
          <a:cs typeface="+mn-cs"/>
        </a:defRPr>
      </a:lvl2pPr>
      <a:lvl3pPr marL="952500" marR="0" indent="-196850" algn="l" defTabSz="863600" rtl="0" eaLnBrk="1" fontAlgn="base" latinLnBrk="0" hangingPunct="1">
        <a:lnSpc>
          <a:spcPct val="100000"/>
        </a:lnSpc>
        <a:spcBef>
          <a:spcPct val="20000"/>
        </a:spcBef>
        <a:spcAft>
          <a:spcPct val="0"/>
        </a:spcAft>
        <a:buClr>
          <a:schemeClr val="bg1">
            <a:lumMod val="75000"/>
          </a:schemeClr>
        </a:buClr>
        <a:buSzTx/>
        <a:buFontTx/>
        <a:buChar char="▪"/>
        <a:tabLst/>
        <a:defRPr kumimoji="1" sz="1400" kern="1200">
          <a:solidFill>
            <a:schemeClr val="tx1"/>
          </a:solidFill>
          <a:latin typeface="+mn-lt"/>
          <a:ea typeface="+mn-ea"/>
          <a:cs typeface="+mn-cs"/>
        </a:defRPr>
      </a:lvl3pPr>
      <a:lvl4pPr marL="1335088" marR="0" indent="-192088" algn="l" defTabSz="863600" rtl="0" eaLnBrk="1" fontAlgn="base" latinLnBrk="0" hangingPunct="1">
        <a:lnSpc>
          <a:spcPct val="100000"/>
        </a:lnSpc>
        <a:spcBef>
          <a:spcPct val="15000"/>
        </a:spcBef>
        <a:spcAft>
          <a:spcPct val="0"/>
        </a:spcAft>
        <a:buClr>
          <a:schemeClr val="bg1">
            <a:lumMod val="75000"/>
          </a:schemeClr>
        </a:buClr>
        <a:buSzTx/>
        <a:buFontTx/>
        <a:buChar char="▪"/>
        <a:tabLst/>
        <a:defRPr kumimoji="1" sz="1200" kern="1200">
          <a:solidFill>
            <a:schemeClr val="tx1"/>
          </a:solidFill>
          <a:latin typeface="+mn-lt"/>
          <a:ea typeface="+mn-ea"/>
          <a:cs typeface="+mn-cs"/>
        </a:defRPr>
      </a:lvl4pPr>
      <a:lvl5pPr marL="1717675" marR="0" indent="-192088" algn="l" defTabSz="863600" rtl="0" eaLnBrk="1" fontAlgn="base" latinLnBrk="0" hangingPunct="1">
        <a:lnSpc>
          <a:spcPct val="100000"/>
        </a:lnSpc>
        <a:spcBef>
          <a:spcPct val="10000"/>
        </a:spcBef>
        <a:spcAft>
          <a:spcPct val="0"/>
        </a:spcAft>
        <a:buClr>
          <a:schemeClr val="bg1">
            <a:lumMod val="75000"/>
          </a:schemeClr>
        </a:buClr>
        <a:buSzTx/>
        <a:buFontTx/>
        <a:buChar char="▪"/>
        <a:tabLst/>
        <a:defRPr kumimoji="1"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tateless.co/hal_specification.html" TargetMode="External"/><Relationship Id="rId2" Type="http://schemas.openxmlformats.org/officeDocument/2006/relationships/hyperlink" Target="http://swagger.io/" TargetMode="External"/><Relationship Id="rId1" Type="http://schemas.openxmlformats.org/officeDocument/2006/relationships/slideLayout" Target="../slideLayouts/slideLayout6.xml"/><Relationship Id="rId4" Type="http://schemas.openxmlformats.org/officeDocument/2006/relationships/hyperlink" Target="http://isotc.iso.org/livelink/livelink?func=ll&amp;objId=4230456&amp;objAction=browse&amp;sort=subtype"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s://www.iso20022.org/"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lgn="ctr"/>
            <a:r>
              <a:rPr kumimoji="1" lang="en-US" altLang="ja-JP" sz="4400" dirty="0" smtClean="0"/>
              <a:t>Financial API WG</a:t>
            </a:r>
            <a:endParaRPr kumimoji="1" lang="ja-JP" altLang="en-US" sz="4400" dirty="0"/>
          </a:p>
        </p:txBody>
      </p:sp>
      <p:sp>
        <p:nvSpPr>
          <p:cNvPr id="3" name="サブタイトル 2"/>
          <p:cNvSpPr>
            <a:spLocks noGrp="1"/>
          </p:cNvSpPr>
          <p:nvPr>
            <p:ph type="subTitle" idx="1"/>
          </p:nvPr>
        </p:nvSpPr>
        <p:spPr/>
        <p:txBody>
          <a:bodyPr/>
          <a:lstStyle/>
          <a:p>
            <a:r>
              <a:rPr kumimoji="1" lang="en-US" altLang="ja-JP" dirty="0" smtClean="0"/>
              <a:t>http://openid.net/wg/fapi/</a:t>
            </a:r>
          </a:p>
          <a:p>
            <a:r>
              <a:rPr kumimoji="1" lang="en-US" altLang="ja-JP" dirty="0" smtClean="0"/>
              <a:t>2016-06-06</a:t>
            </a:r>
            <a:endParaRPr kumimoji="1" lang="ja-JP" altLang="en-US" dirty="0"/>
          </a:p>
        </p:txBody>
      </p:sp>
      <p:grpSp>
        <p:nvGrpSpPr>
          <p:cNvPr id="4" name="Group 17"/>
          <p:cNvGrpSpPr/>
          <p:nvPr/>
        </p:nvGrpSpPr>
        <p:grpSpPr>
          <a:xfrm>
            <a:off x="7244" y="523102"/>
            <a:ext cx="12228513" cy="2063755"/>
            <a:chOff x="-36513" y="979488"/>
            <a:chExt cx="9180513" cy="577850"/>
          </a:xfrm>
        </p:grpSpPr>
        <p:sp>
          <p:nvSpPr>
            <p:cNvPr id="5" name="Freeform 14"/>
            <p:cNvSpPr>
              <a:spLocks/>
            </p:cNvSpPr>
            <p:nvPr/>
          </p:nvSpPr>
          <p:spPr bwMode="auto">
            <a:xfrm rot="10800000">
              <a:off x="-36513" y="979488"/>
              <a:ext cx="9144001" cy="455612"/>
            </a:xfrm>
            <a:custGeom>
              <a:avLst/>
              <a:gdLst/>
              <a:ahLst/>
              <a:cxnLst>
                <a:cxn ang="0">
                  <a:pos x="0" y="287"/>
                </a:cxn>
                <a:cxn ang="0">
                  <a:pos x="2203" y="21"/>
                </a:cxn>
                <a:cxn ang="0">
                  <a:pos x="4334" y="203"/>
                </a:cxn>
                <a:cxn ang="0">
                  <a:pos x="5760" y="0"/>
                </a:cxn>
              </a:cxnLst>
              <a:rect l="0" t="0" r="r" b="b"/>
              <a:pathLst>
                <a:path w="5760" h="287">
                  <a:moveTo>
                    <a:pt x="0" y="287"/>
                  </a:moveTo>
                  <a:cubicBezTo>
                    <a:pt x="177" y="233"/>
                    <a:pt x="1481" y="35"/>
                    <a:pt x="2203" y="21"/>
                  </a:cubicBezTo>
                  <a:cubicBezTo>
                    <a:pt x="2924" y="7"/>
                    <a:pt x="3741" y="206"/>
                    <a:pt x="4334" y="203"/>
                  </a:cubicBezTo>
                  <a:cubicBezTo>
                    <a:pt x="4927" y="200"/>
                    <a:pt x="5622" y="30"/>
                    <a:pt x="5760" y="0"/>
                  </a:cubicBezTo>
                </a:path>
              </a:pathLst>
            </a:custGeom>
            <a:noFill/>
            <a:ln w="11430" cap="flat" cmpd="sng" algn="ctr">
              <a:solidFill>
                <a:srgbClr val="FE8637"/>
              </a:solidFill>
              <a:prstDash val="soli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black"/>
                </a:solidFill>
                <a:effectLst/>
                <a:uLnTx/>
                <a:uFillTx/>
                <a:latin typeface="Tahoma"/>
                <a:ea typeface="ＭＳ Ｐゴシック"/>
                <a:cs typeface=""/>
              </a:endParaRPr>
            </a:p>
          </p:txBody>
        </p:sp>
        <p:sp>
          <p:nvSpPr>
            <p:cNvPr id="6" name="Freeform 15"/>
            <p:cNvSpPr>
              <a:spLocks/>
            </p:cNvSpPr>
            <p:nvPr/>
          </p:nvSpPr>
          <p:spPr bwMode="auto">
            <a:xfrm rot="10800000">
              <a:off x="6350" y="1017588"/>
              <a:ext cx="9137650" cy="539750"/>
            </a:xfrm>
            <a:custGeom>
              <a:avLst/>
              <a:gdLst/>
              <a:ahLst/>
              <a:cxnLst>
                <a:cxn ang="0">
                  <a:pos x="0" y="266"/>
                </a:cxn>
                <a:cxn ang="0">
                  <a:pos x="2203" y="0"/>
                </a:cxn>
                <a:cxn ang="0">
                  <a:pos x="4404" y="314"/>
                </a:cxn>
                <a:cxn ang="0">
                  <a:pos x="5756" y="158"/>
                </a:cxn>
              </a:cxnLst>
              <a:rect l="0" t="0" r="r" b="b"/>
              <a:pathLst>
                <a:path w="5756" h="340">
                  <a:moveTo>
                    <a:pt x="0" y="266"/>
                  </a:moveTo>
                  <a:cubicBezTo>
                    <a:pt x="177" y="212"/>
                    <a:pt x="1481" y="14"/>
                    <a:pt x="2203" y="0"/>
                  </a:cubicBezTo>
                  <a:cubicBezTo>
                    <a:pt x="2937" y="8"/>
                    <a:pt x="3812" y="288"/>
                    <a:pt x="4404" y="314"/>
                  </a:cubicBezTo>
                  <a:cubicBezTo>
                    <a:pt x="4996" y="340"/>
                    <a:pt x="5474" y="228"/>
                    <a:pt x="5756" y="158"/>
                  </a:cubicBezTo>
                </a:path>
              </a:pathLst>
            </a:custGeom>
            <a:noFill/>
            <a:ln w="12700" cmpd="sng">
              <a:solidFill>
                <a:sysClr val="window" lastClr="FFFFFF">
                  <a:lumMod val="75000"/>
                </a:sysClr>
              </a:solidFill>
              <a:prstDash val="solid"/>
              <a:roun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Tahoma"/>
              </a:endParaRPr>
            </a:p>
          </p:txBody>
        </p:sp>
        <p:sp>
          <p:nvSpPr>
            <p:cNvPr id="7" name="Freeform 14"/>
            <p:cNvSpPr>
              <a:spLocks/>
            </p:cNvSpPr>
            <p:nvPr/>
          </p:nvSpPr>
          <p:spPr bwMode="auto">
            <a:xfrm rot="10800000">
              <a:off x="0" y="981075"/>
              <a:ext cx="9144000" cy="455613"/>
            </a:xfrm>
            <a:custGeom>
              <a:avLst/>
              <a:gdLst/>
              <a:ahLst/>
              <a:cxnLst>
                <a:cxn ang="0">
                  <a:pos x="0" y="287"/>
                </a:cxn>
                <a:cxn ang="0">
                  <a:pos x="2203" y="21"/>
                </a:cxn>
                <a:cxn ang="0">
                  <a:pos x="4334" y="203"/>
                </a:cxn>
                <a:cxn ang="0">
                  <a:pos x="5760" y="0"/>
                </a:cxn>
              </a:cxnLst>
              <a:rect l="0" t="0" r="r" b="b"/>
              <a:pathLst>
                <a:path w="5760" h="287">
                  <a:moveTo>
                    <a:pt x="0" y="287"/>
                  </a:moveTo>
                  <a:cubicBezTo>
                    <a:pt x="177" y="233"/>
                    <a:pt x="1481" y="35"/>
                    <a:pt x="2203" y="21"/>
                  </a:cubicBezTo>
                  <a:cubicBezTo>
                    <a:pt x="2924" y="7"/>
                    <a:pt x="3741" y="206"/>
                    <a:pt x="4334" y="203"/>
                  </a:cubicBezTo>
                  <a:cubicBezTo>
                    <a:pt x="4927" y="200"/>
                    <a:pt x="5622" y="30"/>
                    <a:pt x="5760" y="0"/>
                  </a:cubicBezTo>
                </a:path>
              </a:pathLst>
            </a:custGeom>
            <a:noFill/>
            <a:ln w="11430" cap="flat" cmpd="sng" algn="ctr">
              <a:solidFill>
                <a:srgbClr val="FE8637"/>
              </a:solidFill>
              <a:prstDash val="solid"/>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black"/>
                </a:solidFill>
                <a:effectLst/>
                <a:uLnTx/>
                <a:uFillTx/>
                <a:latin typeface="Tahoma"/>
                <a:ea typeface="ＭＳ Ｐゴシック"/>
                <a:cs typeface=""/>
              </a:endParaRPr>
            </a:p>
          </p:txBody>
        </p:sp>
      </p:grpSp>
    </p:spTree>
    <p:extLst>
      <p:ext uri="{BB962C8B-B14F-4D97-AF65-F5344CB8AC3E}">
        <p14:creationId xmlns:p14="http://schemas.microsoft.com/office/powerpoint/2010/main" val="2572549409"/>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Agenda</a:t>
            </a:r>
            <a:endParaRPr kumimoji="1" lang="ja-JP" altLang="en-US" dirty="0"/>
          </a:p>
        </p:txBody>
      </p:sp>
      <p:sp>
        <p:nvSpPr>
          <p:cNvPr id="3" name="コンテンツ プレースホルダー 2"/>
          <p:cNvSpPr>
            <a:spLocks noGrp="1"/>
          </p:cNvSpPr>
          <p:nvPr>
            <p:ph idx="1"/>
          </p:nvPr>
        </p:nvSpPr>
        <p:spPr/>
        <p:txBody>
          <a:bodyPr/>
          <a:lstStyle/>
          <a:p>
            <a:pPr marL="457200" indent="-457200">
              <a:buFont typeface="+mj-lt"/>
              <a:buAutoNum type="arabicPeriod"/>
            </a:pPr>
            <a:r>
              <a:rPr lang="en-US" altLang="ja-JP" sz="4000" dirty="0" smtClean="0"/>
              <a:t>Note Well</a:t>
            </a:r>
          </a:p>
          <a:p>
            <a:pPr marL="457200" indent="-457200">
              <a:buFont typeface="+mj-lt"/>
              <a:buAutoNum type="arabicPeriod"/>
            </a:pPr>
            <a:r>
              <a:rPr lang="en-US" altLang="ja-JP" sz="4000" dirty="0" smtClean="0"/>
              <a:t>Selection of Note taker</a:t>
            </a:r>
          </a:p>
          <a:p>
            <a:pPr marL="457200" indent="-457200">
              <a:buFont typeface="+mj-lt"/>
              <a:buAutoNum type="arabicPeriod"/>
            </a:pPr>
            <a:r>
              <a:rPr kumimoji="1" lang="en-US" altLang="ja-JP" sz="4000" dirty="0" smtClean="0"/>
              <a:t>Adoption of Charter</a:t>
            </a:r>
          </a:p>
          <a:p>
            <a:pPr marL="457200" indent="-457200">
              <a:buFont typeface="+mj-lt"/>
              <a:buAutoNum type="arabicPeriod"/>
            </a:pPr>
            <a:r>
              <a:rPr lang="en-US" altLang="ja-JP" sz="4000" dirty="0" smtClean="0"/>
              <a:t>Selection of (co-)chair(s)</a:t>
            </a:r>
          </a:p>
          <a:p>
            <a:pPr marL="457200" indent="-457200">
              <a:buFont typeface="+mj-lt"/>
              <a:buAutoNum type="arabicPeriod"/>
            </a:pPr>
            <a:r>
              <a:rPr kumimoji="1" lang="en-US" altLang="ja-JP" sz="4000" dirty="0" smtClean="0"/>
              <a:t>Meeting Schedule</a:t>
            </a:r>
          </a:p>
          <a:p>
            <a:pPr marL="457200" indent="-457200">
              <a:buFont typeface="+mj-lt"/>
              <a:buAutoNum type="arabicPeriod"/>
            </a:pPr>
            <a:r>
              <a:rPr lang="en-US" altLang="ja-JP" sz="4000" dirty="0" smtClean="0"/>
              <a:t>Spec development strategy</a:t>
            </a:r>
          </a:p>
          <a:p>
            <a:pPr marL="457200" indent="-457200">
              <a:buFont typeface="+mj-lt"/>
              <a:buAutoNum type="arabicPeriod"/>
            </a:pPr>
            <a:r>
              <a:rPr kumimoji="1" lang="en-US" altLang="ja-JP" sz="4000" dirty="0" smtClean="0"/>
              <a:t>AOB</a:t>
            </a:r>
            <a:endParaRPr kumimoji="1" lang="en-US" altLang="ja-JP" sz="4000" dirty="0" smtClean="0"/>
          </a:p>
        </p:txBody>
      </p:sp>
      <p:sp>
        <p:nvSpPr>
          <p:cNvPr id="4" name="スライド番号プレースホルダー 3"/>
          <p:cNvSpPr>
            <a:spLocks noGrp="1"/>
          </p:cNvSpPr>
          <p:nvPr>
            <p:ph type="sldNum" sz="quarter" idx="10"/>
          </p:nvPr>
        </p:nvSpPr>
        <p:spPr/>
        <p:txBody>
          <a:bodyPr/>
          <a:lstStyle/>
          <a:p>
            <a:fld id="{DD8888D0-B292-423C-9FCB-4779E73EC55A}" type="slidenum">
              <a:rPr kumimoji="1" lang="ja-JP" altLang="en-US" smtClean="0"/>
              <a:t>2</a:t>
            </a:fld>
            <a:endParaRPr kumimoji="1" lang="ja-JP" altLang="en-US"/>
          </a:p>
        </p:txBody>
      </p:sp>
    </p:spTree>
    <p:extLst>
      <p:ext uri="{BB962C8B-B14F-4D97-AF65-F5344CB8AC3E}">
        <p14:creationId xmlns:p14="http://schemas.microsoft.com/office/powerpoint/2010/main" val="108526900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1. Note Well</a:t>
            </a:r>
            <a:endParaRPr kumimoji="1" lang="ja-JP" altLang="en-US" dirty="0"/>
          </a:p>
        </p:txBody>
      </p:sp>
      <p:sp>
        <p:nvSpPr>
          <p:cNvPr id="3" name="コンテンツ プレースホルダー 2"/>
          <p:cNvSpPr>
            <a:spLocks noGrp="1"/>
          </p:cNvSpPr>
          <p:nvPr>
            <p:ph idx="1"/>
          </p:nvPr>
        </p:nvSpPr>
        <p:spPr/>
        <p:txBody>
          <a:bodyPr>
            <a:noAutofit/>
          </a:bodyPr>
          <a:lstStyle/>
          <a:p>
            <a:r>
              <a:rPr lang="en-US" altLang="ja-JP" sz="2400" dirty="0">
                <a:latin typeface="Century" panose="02040604050505020304" pitchFamily="18" charset="0"/>
              </a:rPr>
              <a:t>NOTICE: An OpenID IPR contribution agreement is not mandatory in order to participate in this workshop. If participants provide feedback, they (on behalf of themselves and any organization they represent) are deemed to agree that: Attendee gives the OIDF the right to use their feedback and comments. Attendee grants to the OpenID Foundation a perpetual, irrevocable, nonexclusive, royalty-free, worldwide license, with the right to directly and indirectly sublicense, to use, copy, license, publish, and distribute and exploit the Feedback in any way, and to prepare derivative works that are based on or incorporate all or part of the Feedback for the purpose of developing and promoting OpenID Foundation specifications and enabling the implementation of the same. Also, by giving Feedback, attendee warrants that they have rights to provide this feedback. Please note that feedback is not treated as confidential and that OpenID Foundation is not required to incorporate feedback into any version of an OIDF specification.</a:t>
            </a:r>
            <a:endParaRPr kumimoji="1" lang="ja-JP" altLang="en-US" sz="2400" dirty="0">
              <a:latin typeface="Century" panose="02040604050505020304" pitchFamily="18" charset="0"/>
            </a:endParaRPr>
          </a:p>
        </p:txBody>
      </p:sp>
      <p:sp>
        <p:nvSpPr>
          <p:cNvPr id="4" name="スライド番号プレースホルダー 3"/>
          <p:cNvSpPr>
            <a:spLocks noGrp="1"/>
          </p:cNvSpPr>
          <p:nvPr>
            <p:ph type="sldNum" sz="quarter" idx="10"/>
          </p:nvPr>
        </p:nvSpPr>
        <p:spPr/>
        <p:txBody>
          <a:bodyPr/>
          <a:lstStyle/>
          <a:p>
            <a:fld id="{DD8888D0-B292-423C-9FCB-4779E73EC55A}" type="slidenum">
              <a:rPr kumimoji="1" lang="ja-JP" altLang="en-US" smtClean="0"/>
              <a:t>3</a:t>
            </a:fld>
            <a:endParaRPr kumimoji="1" lang="ja-JP" altLang="en-US"/>
          </a:p>
        </p:txBody>
      </p:sp>
    </p:spTree>
    <p:extLst>
      <p:ext uri="{BB962C8B-B14F-4D97-AF65-F5344CB8AC3E}">
        <p14:creationId xmlns:p14="http://schemas.microsoft.com/office/powerpoint/2010/main" val="3977430679"/>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6. Spec Development Strategy</a:t>
            </a:r>
            <a:endParaRPr kumimoji="1" lang="ja-JP" altLang="en-US" dirty="0"/>
          </a:p>
        </p:txBody>
      </p:sp>
      <p:sp>
        <p:nvSpPr>
          <p:cNvPr id="3" name="コンテンツ プレースホルダー 2"/>
          <p:cNvSpPr>
            <a:spLocks noGrp="1"/>
          </p:cNvSpPr>
          <p:nvPr>
            <p:ph idx="1"/>
          </p:nvPr>
        </p:nvSpPr>
        <p:spPr/>
        <p:txBody>
          <a:bodyPr/>
          <a:lstStyle/>
          <a:p>
            <a:r>
              <a:rPr kumimoji="1" lang="en-US" altLang="ja-JP" sz="3600" dirty="0" smtClean="0"/>
              <a:t>6.1 Timeline</a:t>
            </a:r>
          </a:p>
          <a:p>
            <a:pPr marL="749808" lvl="1" indent="-457200"/>
            <a:r>
              <a:rPr lang="en-US" altLang="ja-JP" sz="3200" dirty="0" smtClean="0"/>
              <a:t>Faster than The Open Banking Standard schedule. </a:t>
            </a:r>
          </a:p>
          <a:p>
            <a:r>
              <a:rPr kumimoji="1" lang="en-US" altLang="ja-JP" sz="3600" dirty="0" smtClean="0"/>
              <a:t>6.2 Spec format</a:t>
            </a:r>
          </a:p>
          <a:p>
            <a:pPr marL="749808" lvl="1" indent="-457200"/>
            <a:r>
              <a:rPr lang="en-US" altLang="ja-JP" sz="3200" dirty="0" smtClean="0"/>
              <a:t>API + Data format : Swagger</a:t>
            </a:r>
          </a:p>
          <a:p>
            <a:pPr marL="749808" lvl="1" indent="-457200"/>
            <a:r>
              <a:rPr kumimoji="1" lang="en-US" altLang="ja-JP" sz="3200" dirty="0" smtClean="0"/>
              <a:t>Any other : prose text. </a:t>
            </a:r>
          </a:p>
          <a:p>
            <a:r>
              <a:rPr lang="en-US" altLang="ja-JP" sz="3600" dirty="0" smtClean="0"/>
              <a:t>6.3 Create an active relationship with ISO/TC68 Financial Services. </a:t>
            </a:r>
          </a:p>
          <a:p>
            <a:r>
              <a:rPr kumimoji="1" lang="en-US" altLang="ja-JP" sz="3600" dirty="0" smtClean="0"/>
              <a:t>6.4 Recruiting of other members</a:t>
            </a:r>
          </a:p>
          <a:p>
            <a:pPr marL="457200" indent="-457200">
              <a:buFont typeface="+mj-lt"/>
              <a:buAutoNum type="arabicPeriod"/>
            </a:pPr>
            <a:endParaRPr kumimoji="1" lang="ja-JP" altLang="en-US" sz="3600" dirty="0"/>
          </a:p>
        </p:txBody>
      </p:sp>
      <p:sp>
        <p:nvSpPr>
          <p:cNvPr id="4" name="スライド番号プレースホルダー 3"/>
          <p:cNvSpPr>
            <a:spLocks noGrp="1"/>
          </p:cNvSpPr>
          <p:nvPr>
            <p:ph type="sldNum" sz="quarter" idx="10"/>
          </p:nvPr>
        </p:nvSpPr>
        <p:spPr/>
        <p:txBody>
          <a:bodyPr/>
          <a:lstStyle/>
          <a:p>
            <a:fld id="{DD8888D0-B292-423C-9FCB-4779E73EC55A}" type="slidenum">
              <a:rPr kumimoji="1" lang="ja-JP" altLang="en-US" smtClean="0"/>
              <a:t>4</a:t>
            </a:fld>
            <a:endParaRPr kumimoji="1" lang="ja-JP" altLang="en-US"/>
          </a:p>
        </p:txBody>
      </p:sp>
    </p:spTree>
    <p:extLst>
      <p:ext uri="{BB962C8B-B14F-4D97-AF65-F5344CB8AC3E}">
        <p14:creationId xmlns:p14="http://schemas.microsoft.com/office/powerpoint/2010/main" val="256117244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6.1 Timeline</a:t>
            </a:r>
            <a:endParaRPr kumimoji="1" lang="ja-JP" altLang="en-US" dirty="0"/>
          </a:p>
        </p:txBody>
      </p:sp>
      <p:sp>
        <p:nvSpPr>
          <p:cNvPr id="3" name="コンテンツ プレースホルダー 2"/>
          <p:cNvSpPr>
            <a:spLocks noGrp="1"/>
          </p:cNvSpPr>
          <p:nvPr>
            <p:ph idx="1"/>
          </p:nvPr>
        </p:nvSpPr>
        <p:spPr>
          <a:xfrm>
            <a:off x="281528" y="1000125"/>
            <a:ext cx="11628966" cy="4308475"/>
          </a:xfrm>
        </p:spPr>
        <p:txBody>
          <a:bodyPr/>
          <a:lstStyle/>
          <a:p>
            <a:pPr marL="156655" indent="-200025"/>
            <a:r>
              <a:rPr lang="en-US" altLang="ja-JP" sz="2800" dirty="0" smtClean="0"/>
              <a:t>Probably a good idea to beat the UK Open Banking Standard[1] schedule: </a:t>
            </a:r>
          </a:p>
          <a:p>
            <a:pPr marL="449263" lvl="1" indent="-200025"/>
            <a:r>
              <a:rPr lang="en-US" altLang="ja-JP" sz="2800" dirty="0" smtClean="0"/>
              <a:t>Release </a:t>
            </a:r>
            <a:r>
              <a:rPr lang="en-US" altLang="ja-JP" sz="2800" dirty="0"/>
              <a:t>1 – to be completed within 12 months </a:t>
            </a:r>
            <a:r>
              <a:rPr lang="en-US" altLang="ja-JP" sz="2800" dirty="0" smtClean="0"/>
              <a:t> (i.e., Feb, 2017)</a:t>
            </a:r>
            <a:endParaRPr lang="en-US" altLang="ja-JP" sz="2800" dirty="0"/>
          </a:p>
          <a:p>
            <a:pPr marL="809625" lvl="2" indent="-200025"/>
            <a:r>
              <a:rPr lang="en-US" altLang="ja-JP" sz="2400" dirty="0"/>
              <a:t>the launch of a tightly scoped Open Banking API, enabling select, read-access, open data use cases. </a:t>
            </a:r>
          </a:p>
          <a:p>
            <a:pPr marL="449263" lvl="1" indent="-200025"/>
            <a:r>
              <a:rPr lang="en-US" altLang="ja-JP" sz="2800" dirty="0"/>
              <a:t>Release 2 – to be completed by end of Q1 2017 </a:t>
            </a:r>
          </a:p>
          <a:p>
            <a:pPr marL="809625" lvl="2" indent="-200025">
              <a:tabLst>
                <a:tab pos="809625" algn="l"/>
              </a:tabLst>
            </a:pPr>
            <a:r>
              <a:rPr lang="en-US" altLang="ja-JP" sz="2400" dirty="0"/>
              <a:t>Third party read access to “</a:t>
            </a:r>
            <a:r>
              <a:rPr lang="en-US" altLang="ja-JP" sz="2400" dirty="0" err="1"/>
              <a:t>midata</a:t>
            </a:r>
            <a:r>
              <a:rPr lang="en-US" altLang="ja-JP" sz="2400" dirty="0"/>
              <a:t>”</a:t>
            </a:r>
            <a:r>
              <a:rPr lang="en-US" altLang="ja-JP" sz="2400" baseline="30000" dirty="0"/>
              <a:t>*</a:t>
            </a:r>
            <a:r>
              <a:rPr lang="en-US" altLang="ja-JP" sz="2400" dirty="0"/>
              <a:t> personal customer data (Read Only)</a:t>
            </a:r>
          </a:p>
          <a:p>
            <a:pPr marL="449263" lvl="1" indent="-200025"/>
            <a:r>
              <a:rPr lang="en-US" altLang="ja-JP" sz="2800" dirty="0"/>
              <a:t>Release 3 – to be completed by end of Q1 2018 </a:t>
            </a:r>
          </a:p>
          <a:p>
            <a:pPr marL="809625" lvl="2" indent="-200025"/>
            <a:r>
              <a:rPr lang="en-US" altLang="ja-JP" sz="2400" dirty="0"/>
              <a:t>Similar to R2 but has “</a:t>
            </a:r>
            <a:r>
              <a:rPr lang="en-US" altLang="ja-JP" sz="2400" dirty="0" err="1"/>
              <a:t>midata</a:t>
            </a:r>
            <a:r>
              <a:rPr lang="en-US" altLang="ja-JP" sz="2400" dirty="0"/>
              <a:t>” business customer data sets (Read Only)</a:t>
            </a:r>
          </a:p>
          <a:p>
            <a:pPr marL="449263" lvl="1" indent="-200025"/>
            <a:r>
              <a:rPr lang="en-US" altLang="ja-JP" sz="2800" dirty="0"/>
              <a:t>Release 4 – to be completed by end of Q1 2019 </a:t>
            </a:r>
          </a:p>
          <a:p>
            <a:pPr marL="809625" lvl="2" indent="-200025"/>
            <a:r>
              <a:rPr lang="en-US" altLang="ja-JP" sz="2400" dirty="0"/>
              <a:t>Higher Risk – Full read &amp; write access. </a:t>
            </a:r>
          </a:p>
          <a:p>
            <a:endParaRPr kumimoji="1" lang="ja-JP" altLang="en-US" sz="3200" dirty="0"/>
          </a:p>
        </p:txBody>
      </p:sp>
      <p:sp>
        <p:nvSpPr>
          <p:cNvPr id="4" name="テキスト ボックス 3"/>
          <p:cNvSpPr txBox="1"/>
          <p:nvPr/>
        </p:nvSpPr>
        <p:spPr>
          <a:xfrm>
            <a:off x="406400" y="6202918"/>
            <a:ext cx="4610045" cy="369332"/>
          </a:xfrm>
          <a:prstGeom prst="rect">
            <a:avLst/>
          </a:prstGeom>
          <a:noFill/>
        </p:spPr>
        <p:txBody>
          <a:bodyPr wrap="none" rtlCol="0">
            <a:spAutoFit/>
          </a:bodyPr>
          <a:lstStyle/>
          <a:p>
            <a:r>
              <a:rPr lang="en-US" altLang="ja-JP" dirty="0"/>
              <a:t>[1] https://theodi.org/open-banking-standard</a:t>
            </a:r>
            <a:endParaRPr kumimoji="1" lang="ja-JP" altLang="en-US" dirty="0"/>
          </a:p>
        </p:txBody>
      </p:sp>
      <p:sp>
        <p:nvSpPr>
          <p:cNvPr id="5" name="スライド番号プレースホルダー 4"/>
          <p:cNvSpPr>
            <a:spLocks noGrp="1"/>
          </p:cNvSpPr>
          <p:nvPr>
            <p:ph type="sldNum" sz="quarter" idx="10"/>
          </p:nvPr>
        </p:nvSpPr>
        <p:spPr/>
        <p:txBody>
          <a:bodyPr/>
          <a:lstStyle/>
          <a:p>
            <a:fld id="{DD8888D0-B292-423C-9FCB-4779E73EC55A}" type="slidenum">
              <a:rPr kumimoji="1" lang="ja-JP" altLang="en-US" smtClean="0"/>
              <a:t>5</a:t>
            </a:fld>
            <a:endParaRPr kumimoji="1" lang="ja-JP" altLang="en-US"/>
          </a:p>
        </p:txBody>
      </p:sp>
    </p:spTree>
    <p:extLst>
      <p:ext uri="{BB962C8B-B14F-4D97-AF65-F5344CB8AC3E}">
        <p14:creationId xmlns:p14="http://schemas.microsoft.com/office/powerpoint/2010/main" val="225533775"/>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6.2 Spec Format</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The Open Banking Standard suggests HAL, Swagger, </a:t>
            </a:r>
          </a:p>
          <a:p>
            <a:pPr lvl="1"/>
            <a:r>
              <a:rPr lang="en-US" altLang="ja-JP" dirty="0" smtClean="0"/>
              <a:t>Swagger</a:t>
            </a:r>
            <a:r>
              <a:rPr lang="en-US" altLang="ja-JP" dirty="0"/>
              <a:t>: </a:t>
            </a:r>
            <a:r>
              <a:rPr lang="en-US" altLang="ja-JP" dirty="0">
                <a:hlinkClick r:id="rId2"/>
              </a:rPr>
              <a:t>http://swagger.io</a:t>
            </a:r>
            <a:r>
              <a:rPr lang="en-US" altLang="ja-JP" dirty="0" smtClean="0">
                <a:hlinkClick r:id="rId2"/>
              </a:rPr>
              <a:t>/</a:t>
            </a:r>
            <a:endParaRPr lang="en-US" altLang="ja-JP" dirty="0" smtClean="0"/>
          </a:p>
          <a:p>
            <a:pPr lvl="1"/>
            <a:r>
              <a:rPr kumimoji="1" lang="en-US" altLang="ja-JP" dirty="0" smtClean="0"/>
              <a:t>HAL</a:t>
            </a:r>
            <a:r>
              <a:rPr lang="en-US" altLang="ja-JP" dirty="0"/>
              <a:t>: </a:t>
            </a:r>
            <a:r>
              <a:rPr lang="en-US" altLang="ja-JP" dirty="0">
                <a:hlinkClick r:id="rId3"/>
              </a:rPr>
              <a:t>http://</a:t>
            </a:r>
            <a:r>
              <a:rPr lang="en-US" altLang="ja-JP" dirty="0" smtClean="0">
                <a:hlinkClick r:id="rId3"/>
              </a:rPr>
              <a:t>stateless.co/hal_specification.html</a:t>
            </a:r>
            <a:endParaRPr kumimoji="1" lang="en-US" altLang="ja-JP" dirty="0" smtClean="0"/>
          </a:p>
          <a:p>
            <a:r>
              <a:rPr lang="en-US" altLang="ja-JP" dirty="0" smtClean="0"/>
              <a:t>For defining the interaction between endpoints, HAL would be great. </a:t>
            </a:r>
          </a:p>
          <a:p>
            <a:r>
              <a:rPr kumimoji="1" lang="en-US" altLang="ja-JP" dirty="0" smtClean="0"/>
              <a:t>For defining the interaction to an endpoint, Swagger is great. </a:t>
            </a:r>
          </a:p>
          <a:p>
            <a:r>
              <a:rPr kumimoji="1" lang="en-US" altLang="ja-JP" dirty="0" smtClean="0"/>
              <a:t>Suggest using these, esp. swagger., combined with prose text for anything else. </a:t>
            </a:r>
          </a:p>
          <a:p>
            <a:endParaRPr lang="en-US" altLang="ja-JP" dirty="0"/>
          </a:p>
          <a:p>
            <a:r>
              <a:rPr kumimoji="1" lang="en-US" altLang="ja-JP" dirty="0" smtClean="0"/>
              <a:t>At the end of day, we may wish to submit it to ISO/TC68, so using their language would be good. </a:t>
            </a:r>
          </a:p>
          <a:p>
            <a:pPr lvl="1"/>
            <a:r>
              <a:rPr lang="en-US" altLang="ja-JP" dirty="0" smtClean="0"/>
              <a:t>See ISO Directive Part 2: </a:t>
            </a:r>
            <a:r>
              <a:rPr lang="en-US" altLang="ja-JP" dirty="0" smtClean="0">
                <a:hlinkClick r:id="rId4"/>
              </a:rPr>
              <a:t>http</a:t>
            </a:r>
            <a:r>
              <a:rPr lang="en-US" altLang="ja-JP" dirty="0">
                <a:hlinkClick r:id="rId4"/>
              </a:rPr>
              <a:t>://</a:t>
            </a:r>
            <a:r>
              <a:rPr lang="en-US" altLang="ja-JP" dirty="0" smtClean="0">
                <a:hlinkClick r:id="rId4"/>
              </a:rPr>
              <a:t>isotc.iso.org/livelink/livelink?func=ll&amp;objId=4230456&amp;objAction=browse&amp;sort=subtype</a:t>
            </a:r>
            <a:endParaRPr lang="en-US" altLang="ja-JP" dirty="0" smtClean="0"/>
          </a:p>
          <a:p>
            <a:pPr lvl="1"/>
            <a:endParaRPr lang="en-US" altLang="ja-JP" dirty="0" smtClean="0"/>
          </a:p>
          <a:p>
            <a:pPr lvl="1"/>
            <a:endParaRPr kumimoji="1" lang="en-US" altLang="ja-JP" dirty="0" smtClean="0"/>
          </a:p>
        </p:txBody>
      </p:sp>
      <p:sp>
        <p:nvSpPr>
          <p:cNvPr id="4" name="スライド番号プレースホルダー 3"/>
          <p:cNvSpPr>
            <a:spLocks noGrp="1"/>
          </p:cNvSpPr>
          <p:nvPr>
            <p:ph type="sldNum" sz="quarter" idx="10"/>
          </p:nvPr>
        </p:nvSpPr>
        <p:spPr/>
        <p:txBody>
          <a:bodyPr/>
          <a:lstStyle/>
          <a:p>
            <a:fld id="{DD8888D0-B292-423C-9FCB-4779E73EC55A}" type="slidenum">
              <a:rPr kumimoji="1" lang="ja-JP" altLang="en-US" smtClean="0"/>
              <a:t>6</a:t>
            </a:fld>
            <a:endParaRPr kumimoji="1" lang="ja-JP" altLang="en-US"/>
          </a:p>
        </p:txBody>
      </p:sp>
    </p:spTree>
    <p:extLst>
      <p:ext uri="{BB962C8B-B14F-4D97-AF65-F5344CB8AC3E}">
        <p14:creationId xmlns:p14="http://schemas.microsoft.com/office/powerpoint/2010/main" val="122134837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6.3 Establish relationship with ISO/TC68 Financial Services</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ISO/TC68 is the maintainer of ISO 20022 Payment message catalogue.</a:t>
            </a:r>
          </a:p>
          <a:p>
            <a:pPr lvl="1"/>
            <a:r>
              <a:rPr lang="en-US" altLang="ja-JP" dirty="0">
                <a:hlinkClick r:id="rId2"/>
              </a:rPr>
              <a:t>https://www.iso20022.org</a:t>
            </a:r>
            <a:r>
              <a:rPr lang="en-US" altLang="ja-JP" dirty="0" smtClean="0">
                <a:hlinkClick r:id="rId2"/>
              </a:rPr>
              <a:t>/</a:t>
            </a:r>
            <a:r>
              <a:rPr lang="en-US" altLang="ja-JP" dirty="0" smtClean="0"/>
              <a:t> </a:t>
            </a:r>
            <a:endParaRPr kumimoji="1" lang="en-US" altLang="ja-JP" dirty="0" smtClean="0"/>
          </a:p>
          <a:p>
            <a:r>
              <a:rPr lang="en-US" altLang="ja-JP" dirty="0" smtClean="0"/>
              <a:t>Once FAPI is complete, it should be registered there. </a:t>
            </a:r>
          </a:p>
          <a:p>
            <a:r>
              <a:rPr kumimoji="1" lang="en-US" altLang="ja-JP" dirty="0" smtClean="0"/>
              <a:t>Early establishment</a:t>
            </a:r>
            <a:r>
              <a:rPr lang="en-US" altLang="ja-JP" dirty="0" smtClean="0"/>
              <a:t> of relationship is advised. </a:t>
            </a:r>
            <a:endParaRPr kumimoji="1" lang="ja-JP" altLang="en-US" dirty="0"/>
          </a:p>
        </p:txBody>
      </p:sp>
      <p:sp>
        <p:nvSpPr>
          <p:cNvPr id="4" name="スライド番号プレースホルダー 3"/>
          <p:cNvSpPr>
            <a:spLocks noGrp="1"/>
          </p:cNvSpPr>
          <p:nvPr>
            <p:ph type="sldNum" sz="quarter" idx="10"/>
          </p:nvPr>
        </p:nvSpPr>
        <p:spPr/>
        <p:txBody>
          <a:bodyPr/>
          <a:lstStyle/>
          <a:p>
            <a:fld id="{DD8888D0-B292-423C-9FCB-4779E73EC55A}" type="slidenum">
              <a:rPr kumimoji="1" lang="ja-JP" altLang="en-US" smtClean="0"/>
              <a:t>7</a:t>
            </a:fld>
            <a:endParaRPr kumimoji="1" lang="ja-JP" altLang="en-US"/>
          </a:p>
        </p:txBody>
      </p:sp>
    </p:spTree>
    <p:extLst>
      <p:ext uri="{BB962C8B-B14F-4D97-AF65-F5344CB8AC3E}">
        <p14:creationId xmlns:p14="http://schemas.microsoft.com/office/powerpoint/2010/main" val="366848623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6.4 Recruitment of other members</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Discuss</a:t>
            </a:r>
          </a:p>
          <a:p>
            <a:pPr lvl="1"/>
            <a:r>
              <a:rPr lang="en-US" altLang="ja-JP" dirty="0" smtClean="0"/>
              <a:t>North America</a:t>
            </a:r>
          </a:p>
          <a:p>
            <a:pPr lvl="1"/>
            <a:r>
              <a:rPr kumimoji="1" lang="en-US" altLang="ja-JP" dirty="0" smtClean="0"/>
              <a:t>Europe</a:t>
            </a:r>
          </a:p>
          <a:p>
            <a:pPr lvl="1"/>
            <a:r>
              <a:rPr lang="en-US" altLang="ja-JP" dirty="0" smtClean="0"/>
              <a:t>Asia</a:t>
            </a:r>
            <a:endParaRPr kumimoji="1" lang="ja-JP" altLang="en-US" dirty="0"/>
          </a:p>
        </p:txBody>
      </p:sp>
      <p:sp>
        <p:nvSpPr>
          <p:cNvPr id="4" name="スライド番号プレースホルダー 3"/>
          <p:cNvSpPr>
            <a:spLocks noGrp="1"/>
          </p:cNvSpPr>
          <p:nvPr>
            <p:ph type="sldNum" sz="quarter" idx="10"/>
          </p:nvPr>
        </p:nvSpPr>
        <p:spPr/>
        <p:txBody>
          <a:bodyPr/>
          <a:lstStyle/>
          <a:p>
            <a:fld id="{DD8888D0-B292-423C-9FCB-4779E73EC55A}" type="slidenum">
              <a:rPr kumimoji="1" lang="ja-JP" altLang="en-US" smtClean="0"/>
              <a:t>8</a:t>
            </a:fld>
            <a:endParaRPr kumimoji="1" lang="ja-JP" altLang="en-US"/>
          </a:p>
        </p:txBody>
      </p:sp>
    </p:spTree>
    <p:extLst>
      <p:ext uri="{BB962C8B-B14F-4D97-AF65-F5344CB8AC3E}">
        <p14:creationId xmlns:p14="http://schemas.microsoft.com/office/powerpoint/2010/main" val="3699151499"/>
      </p:ext>
    </p:extLst>
  </p:cSld>
  <p:clrMapOvr>
    <a:masterClrMapping/>
  </p:clrMapOvr>
  <p:transition/>
</p:sld>
</file>

<file path=ppt/theme/theme1.xml><?xml version="1.0" encoding="utf-8"?>
<a:theme xmlns:a="http://schemas.openxmlformats.org/drawingml/2006/main" name="openid-2016">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1">
      <a:majorFont>
        <a:latin typeface="Franklin Gothic Demi"/>
        <a:ea typeface="HGP創英角ｺﾞｼｯｸUB"/>
        <a:cs typeface=""/>
      </a:majorFont>
      <a:minorFont>
        <a:latin typeface="Franklin Gothic Book"/>
        <a:ea typeface="HGP創英角ｺﾞｼｯｸUB"/>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57150">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nri_temp0808 1">
        <a:dk1>
          <a:srgbClr val="000000"/>
        </a:dk1>
        <a:lt1>
          <a:srgbClr val="FFFFFF"/>
        </a:lt1>
        <a:dk2>
          <a:srgbClr val="000000"/>
        </a:dk2>
        <a:lt2>
          <a:srgbClr val="808080"/>
        </a:lt2>
        <a:accent1>
          <a:srgbClr val="DDDDDD"/>
        </a:accent1>
        <a:accent2>
          <a:srgbClr val="C0C0C0"/>
        </a:accent2>
        <a:accent3>
          <a:srgbClr val="FFFFFF"/>
        </a:accent3>
        <a:accent4>
          <a:srgbClr val="000000"/>
        </a:accent4>
        <a:accent5>
          <a:srgbClr val="EBEBEB"/>
        </a:accent5>
        <a:accent6>
          <a:srgbClr val="AEAEAE"/>
        </a:accent6>
        <a:hlink>
          <a:srgbClr val="CC0066"/>
        </a:hlink>
        <a:folHlink>
          <a:srgbClr val="0066B3"/>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penid-2016" id="{1BF85330-7010-4FAE-9943-BADA30EBBA4C}" vid="{92287F93-27AD-44B4-8E13-6F2EA9283F26}"/>
    </a:ext>
  </a:extLst>
</a:theme>
</file>

<file path=ppt/theme/theme2.xml><?xml version="1.0" encoding="utf-8"?>
<a:theme xmlns:a="http://schemas.openxmlformats.org/drawingml/2006/main" name="1_NRI-2014">
  <a:themeElements>
    <a:clrScheme name="">
      <a:dk1>
        <a:srgbClr val="000000"/>
      </a:dk1>
      <a:lt1>
        <a:srgbClr val="FFFFFF"/>
      </a:lt1>
      <a:dk2>
        <a:srgbClr val="000000"/>
      </a:dk2>
      <a:lt2>
        <a:srgbClr val="808080"/>
      </a:lt2>
      <a:accent1>
        <a:srgbClr val="0066B3"/>
      </a:accent1>
      <a:accent2>
        <a:srgbClr val="CC0066"/>
      </a:accent2>
      <a:accent3>
        <a:srgbClr val="FFFFFF"/>
      </a:accent3>
      <a:accent4>
        <a:srgbClr val="000000"/>
      </a:accent4>
      <a:accent5>
        <a:srgbClr val="AAB8D6"/>
      </a:accent5>
      <a:accent6>
        <a:srgbClr val="B9005C"/>
      </a:accent6>
      <a:hlink>
        <a:srgbClr val="0066B3"/>
      </a:hlink>
      <a:folHlink>
        <a:srgbClr val="CC0066"/>
      </a:folHlink>
    </a:clrScheme>
    <a:fontScheme name="ユーザー定義 1">
      <a:majorFont>
        <a:latin typeface="Franklin Gothic Demi"/>
        <a:ea typeface="HGP創英角ｺﾞｼｯｸUB"/>
        <a:cs typeface=""/>
      </a:majorFont>
      <a:minorFont>
        <a:latin typeface="Franklin Gothic Book"/>
        <a:ea typeface="HGP創英角ｺﾞｼｯｸUB"/>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57150">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nri_temp0808 1">
        <a:dk1>
          <a:srgbClr val="000000"/>
        </a:dk1>
        <a:lt1>
          <a:srgbClr val="FFFFFF"/>
        </a:lt1>
        <a:dk2>
          <a:srgbClr val="000000"/>
        </a:dk2>
        <a:lt2>
          <a:srgbClr val="808080"/>
        </a:lt2>
        <a:accent1>
          <a:srgbClr val="DDDDDD"/>
        </a:accent1>
        <a:accent2>
          <a:srgbClr val="C0C0C0"/>
        </a:accent2>
        <a:accent3>
          <a:srgbClr val="FFFFFF"/>
        </a:accent3>
        <a:accent4>
          <a:srgbClr val="000000"/>
        </a:accent4>
        <a:accent5>
          <a:srgbClr val="EBEBEB"/>
        </a:accent5>
        <a:accent6>
          <a:srgbClr val="AEAEAE"/>
        </a:accent6>
        <a:hlink>
          <a:srgbClr val="CC0066"/>
        </a:hlink>
        <a:folHlink>
          <a:srgbClr val="0066B3"/>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NRI-2016.potx" id="{439FB215-EEAE-432A-AB4F-79EFFF99FAE6}" vid="{54165493-6BA5-46FF-8667-3A05443866B8}"/>
    </a:ext>
  </a:extLst>
</a:theme>
</file>

<file path=ppt/theme/theme3.xml><?xml version="1.0" encoding="utf-8"?>
<a:theme xmlns:a="http://schemas.openxmlformats.org/drawingml/2006/main" name="NRI Template">
  <a:themeElements>
    <a:clrScheme name="NRI Template">
      <a:dk1>
        <a:srgbClr val="000000"/>
      </a:dk1>
      <a:lt1>
        <a:srgbClr val="FFFFFF"/>
      </a:lt1>
      <a:dk2>
        <a:srgbClr val="CCCCCC"/>
      </a:dk2>
      <a:lt2>
        <a:srgbClr val="7F7F7F"/>
      </a:lt2>
      <a:accent1>
        <a:srgbClr val="40647F"/>
      </a:accent1>
      <a:accent2>
        <a:srgbClr val="7AABCC"/>
      </a:accent2>
      <a:accent3>
        <a:srgbClr val="B5D1E2"/>
      </a:accent3>
      <a:accent4>
        <a:srgbClr val="E57E17"/>
      </a:accent4>
      <a:accent5>
        <a:srgbClr val="BF1313"/>
      </a:accent5>
      <a:accent6>
        <a:srgbClr val="005BAC"/>
      </a:accent6>
      <a:hlink>
        <a:srgbClr val="E57E17"/>
      </a:hlink>
      <a:folHlink>
        <a:srgbClr val="BF1313"/>
      </a:folHlink>
    </a:clrScheme>
    <a:fontScheme name="Nomura Research Institut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w="9525">
          <a:solidFill>
            <a:schemeClr val="tx1"/>
          </a:solidFill>
        </a:ln>
      </a:spPr>
      <a:bodyPr rtlCol="0" anchor="ctr"/>
      <a:lstStyle>
        <a:defPPr algn="ctr">
          <a:defRPr kumimoji="1" sz="1600" dirty="0" smtClean="0">
            <a:solidFill>
              <a:schemeClr val="tx1"/>
            </a:solidFill>
            <a:latin typeface="Arial" panose="020B0604020202020204" pitchFamily="34" charset="0"/>
            <a:ea typeface="ＭＳ Ｐゴシック" panose="020B0600070205080204" pitchFamily="50" charset="-128"/>
            <a:cs typeface="Arial" panose="020B0604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kumimoji="1" sz="1600" dirty="0" smtClean="0">
            <a:latin typeface="Arial" panose="020B0604020202020204" pitchFamily="34" charset="0"/>
            <a:ea typeface="ＭＳ Ｐゴシック" panose="020B0600070205080204" pitchFamily="50" charset="-128"/>
            <a:cs typeface="Arial" panose="020B0604020202020204" pitchFamily="34" charset="0"/>
          </a:defRPr>
        </a:defPPr>
      </a:lstStyle>
    </a:txDef>
  </a:objectDefaults>
  <a:extraClrSchemeLst/>
  <a:extLst>
    <a:ext uri="{05A4C25C-085E-4340-85A3-A5531E510DB2}">
      <thm15:themeFamily xmlns:thm15="http://schemas.microsoft.com/office/thememl/2012/main" name="NRI-2016.potx" id="{439FB215-EEAE-432A-AB4F-79EFFF99FAE6}" vid="{5D92CF8F-DE35-4DE1-9911-99C6767EA54B}"/>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openid-2016</Template>
  <TotalTime>54</TotalTime>
  <Words>543</Words>
  <Application>Microsoft Office PowerPoint</Application>
  <PresentationFormat>ワイド画面</PresentationFormat>
  <Paragraphs>60</Paragraphs>
  <Slides>8</Slides>
  <Notes>1</Notes>
  <HiddenSlides>0</HiddenSlides>
  <MMClips>0</MMClips>
  <ScaleCrop>false</ScaleCrop>
  <HeadingPairs>
    <vt:vector size="6" baseType="variant">
      <vt:variant>
        <vt:lpstr>使用されているフォント</vt:lpstr>
      </vt:variant>
      <vt:variant>
        <vt:i4>11</vt:i4>
      </vt:variant>
      <vt:variant>
        <vt:lpstr>テーマ</vt:lpstr>
      </vt:variant>
      <vt:variant>
        <vt:i4>3</vt:i4>
      </vt:variant>
      <vt:variant>
        <vt:lpstr>スライド タイトル</vt:lpstr>
      </vt:variant>
      <vt:variant>
        <vt:i4>8</vt:i4>
      </vt:variant>
    </vt:vector>
  </HeadingPairs>
  <TitlesOfParts>
    <vt:vector size="22" baseType="lpstr">
      <vt:lpstr>Arial Unicode MS</vt:lpstr>
      <vt:lpstr>HGP創英角ｺﾞｼｯｸUB</vt:lpstr>
      <vt:lpstr>ＭＳ Ｐゴシック</vt:lpstr>
      <vt:lpstr>Arial</vt:lpstr>
      <vt:lpstr>Calibri</vt:lpstr>
      <vt:lpstr>Century</vt:lpstr>
      <vt:lpstr>Franklin Gothic Book</vt:lpstr>
      <vt:lpstr>Franklin Gothic Demi</vt:lpstr>
      <vt:lpstr>Franklin Gothic Heavy</vt:lpstr>
      <vt:lpstr>Tahoma</vt:lpstr>
      <vt:lpstr>Wingdings</vt:lpstr>
      <vt:lpstr>openid-2016</vt:lpstr>
      <vt:lpstr>1_NRI-2014</vt:lpstr>
      <vt:lpstr>NRI Template</vt:lpstr>
      <vt:lpstr>Financial API WG</vt:lpstr>
      <vt:lpstr>Agenda</vt:lpstr>
      <vt:lpstr>1. Note Well</vt:lpstr>
      <vt:lpstr>6. Spec Development Strategy</vt:lpstr>
      <vt:lpstr>6.1 Timeline</vt:lpstr>
      <vt:lpstr>6.2 Spec Format</vt:lpstr>
      <vt:lpstr>6.3 Establish relationship with ISO/TC68 Financial Services</vt:lpstr>
      <vt:lpstr>6.4 Recruitment of other members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API WG</dc:title>
  <dc:creator>Nat Sakimura</dc:creator>
  <cp:lastModifiedBy>Nat Sakimura</cp:lastModifiedBy>
  <cp:revision>7</cp:revision>
  <dcterms:created xsi:type="dcterms:W3CDTF">2016-06-06T07:03:46Z</dcterms:created>
  <dcterms:modified xsi:type="dcterms:W3CDTF">2016-06-06T13:45:35Z</dcterms:modified>
</cp:coreProperties>
</file>