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7" r:id="rId2"/>
  </p:sldMasterIdLst>
  <p:notesMasterIdLst>
    <p:notesMasterId r:id="rId13"/>
  </p:notesMasterIdLst>
  <p:sldIdLst>
    <p:sldId id="256" r:id="rId3"/>
    <p:sldId id="263" r:id="rId4"/>
    <p:sldId id="257" r:id="rId5"/>
    <p:sldId id="258" r:id="rId6"/>
    <p:sldId id="259" r:id="rId7"/>
    <p:sldId id="260" r:id="rId8"/>
    <p:sldId id="265" r:id="rId9"/>
    <p:sldId id="261" r:id="rId10"/>
    <p:sldId id="262" r:id="rId11"/>
    <p:sldId id="264" r:id="rId1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690" y="-90"/>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3300" y="-12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68DF05-1CF4-4BC2-9C2C-30A47379BD1C}" type="doc">
      <dgm:prSet loTypeId="urn:microsoft.com/office/officeart/2005/8/layout/vList2" loCatId="list" qsTypeId="urn:microsoft.com/office/officeart/2005/8/quickstyle/simple3" qsCatId="simple" csTypeId="urn:microsoft.com/office/officeart/2005/8/colors/accent1_2" csCatId="accent1"/>
      <dgm:spPr/>
      <dgm:t>
        <a:bodyPr/>
        <a:lstStyle/>
        <a:p>
          <a:endParaRPr kumimoji="1" lang="ja-JP" altLang="en-US"/>
        </a:p>
      </dgm:t>
    </dgm:pt>
    <dgm:pt modelId="{2784847D-FA3D-43AD-B3EC-CAD2B8B4036E}">
      <dgm:prSet/>
      <dgm:spPr/>
      <dgm:t>
        <a:bodyPr/>
        <a:lstStyle/>
        <a:p>
          <a:pPr rtl="0"/>
          <a:r>
            <a:rPr kumimoji="1" lang="en-US" dirty="0" smtClean="0"/>
            <a:t>While </a:t>
          </a:r>
          <a:r>
            <a:rPr kumimoji="1" lang="en-US" dirty="0" err="1" smtClean="0"/>
            <a:t>OpenID</a:t>
          </a:r>
          <a:r>
            <a:rPr kumimoji="1" lang="en-US" dirty="0" smtClean="0"/>
            <a:t> Connect Standard solves Web and App use cases, it does not provide a solution to “unmodified client applications” such as IMAP, SMTP, SSH, etc. </a:t>
          </a:r>
          <a:endParaRPr lang="ja-JP" dirty="0"/>
        </a:p>
      </dgm:t>
    </dgm:pt>
    <dgm:pt modelId="{5785B3A1-4B6C-450E-BE0F-34936FCB7D10}" type="parTrans" cxnId="{0A392B0A-7D81-4512-8268-D0DB6AE1FBCE}">
      <dgm:prSet/>
      <dgm:spPr/>
      <dgm:t>
        <a:bodyPr/>
        <a:lstStyle/>
        <a:p>
          <a:endParaRPr kumimoji="1" lang="ja-JP" altLang="en-US"/>
        </a:p>
      </dgm:t>
    </dgm:pt>
    <dgm:pt modelId="{501C1FD6-9C21-46D1-8BD4-E5BD114ACCB4}" type="sibTrans" cxnId="{0A392B0A-7D81-4512-8268-D0DB6AE1FBCE}">
      <dgm:prSet/>
      <dgm:spPr/>
      <dgm:t>
        <a:bodyPr/>
        <a:lstStyle/>
        <a:p>
          <a:endParaRPr kumimoji="1" lang="ja-JP" altLang="en-US"/>
        </a:p>
      </dgm:t>
    </dgm:pt>
    <dgm:pt modelId="{ED0C8711-AE19-469D-828B-4005D4890F5E}">
      <dgm:prSet/>
      <dgm:spPr/>
      <dgm:t>
        <a:bodyPr/>
        <a:lstStyle/>
        <a:p>
          <a:pPr rtl="0"/>
          <a:r>
            <a:rPr kumimoji="1" lang="en-US" dirty="0" smtClean="0"/>
            <a:t>Modifying such clients are a long term target and it does not work today. </a:t>
          </a:r>
          <a:endParaRPr lang="ja-JP" dirty="0"/>
        </a:p>
      </dgm:t>
    </dgm:pt>
    <dgm:pt modelId="{B5FE3F74-AF3C-4C49-8451-C7CDB5583CEC}" type="parTrans" cxnId="{E98AD556-AA80-4EE7-A969-CA1F5E0763FD}">
      <dgm:prSet/>
      <dgm:spPr/>
      <dgm:t>
        <a:bodyPr/>
        <a:lstStyle/>
        <a:p>
          <a:endParaRPr kumimoji="1" lang="ja-JP" altLang="en-US"/>
        </a:p>
      </dgm:t>
    </dgm:pt>
    <dgm:pt modelId="{C498A2FA-3A2C-439E-906E-EC218FD1467B}" type="sibTrans" cxnId="{E98AD556-AA80-4EE7-A969-CA1F5E0763FD}">
      <dgm:prSet/>
      <dgm:spPr/>
      <dgm:t>
        <a:bodyPr/>
        <a:lstStyle/>
        <a:p>
          <a:endParaRPr kumimoji="1" lang="ja-JP" altLang="en-US"/>
        </a:p>
      </dgm:t>
    </dgm:pt>
    <dgm:pt modelId="{B92FA511-C323-4CC2-849C-FA8ACA285C18}">
      <dgm:prSet/>
      <dgm:spPr/>
      <dgm:t>
        <a:bodyPr/>
        <a:lstStyle/>
        <a:p>
          <a:pPr rtl="0"/>
          <a:r>
            <a:rPr kumimoji="1" lang="en-US" dirty="0" smtClean="0"/>
            <a:t>This proposal tries to solve the problem for now. </a:t>
          </a:r>
          <a:endParaRPr kumimoji="1" lang="ja-JP" dirty="0"/>
        </a:p>
      </dgm:t>
    </dgm:pt>
    <dgm:pt modelId="{2610EEB8-B172-44B4-8A26-597DE84855E0}" type="parTrans" cxnId="{6E0508BE-9F2D-481A-B4BD-959CBCA203F4}">
      <dgm:prSet/>
      <dgm:spPr/>
      <dgm:t>
        <a:bodyPr/>
        <a:lstStyle/>
        <a:p>
          <a:endParaRPr kumimoji="1" lang="ja-JP" altLang="en-US"/>
        </a:p>
      </dgm:t>
    </dgm:pt>
    <dgm:pt modelId="{CBB261C7-AF1D-4242-9B85-5C66B1285025}" type="sibTrans" cxnId="{6E0508BE-9F2D-481A-B4BD-959CBCA203F4}">
      <dgm:prSet/>
      <dgm:spPr/>
      <dgm:t>
        <a:bodyPr/>
        <a:lstStyle/>
        <a:p>
          <a:endParaRPr kumimoji="1" lang="ja-JP" altLang="en-US"/>
        </a:p>
      </dgm:t>
    </dgm:pt>
    <dgm:pt modelId="{314D965E-195C-40B5-8579-1EEF77D60954}" type="pres">
      <dgm:prSet presAssocID="{AA68DF05-1CF4-4BC2-9C2C-30A47379BD1C}" presName="linear" presStyleCnt="0">
        <dgm:presLayoutVars>
          <dgm:animLvl val="lvl"/>
          <dgm:resizeHandles val="exact"/>
        </dgm:presLayoutVars>
      </dgm:prSet>
      <dgm:spPr/>
      <dgm:t>
        <a:bodyPr/>
        <a:lstStyle/>
        <a:p>
          <a:endParaRPr kumimoji="1" lang="ja-JP" altLang="en-US"/>
        </a:p>
      </dgm:t>
    </dgm:pt>
    <dgm:pt modelId="{5F63B2DE-650E-480E-8151-6CB00DA2496E}" type="pres">
      <dgm:prSet presAssocID="{2784847D-FA3D-43AD-B3EC-CAD2B8B4036E}" presName="parentText" presStyleLbl="node1" presStyleIdx="0" presStyleCnt="3">
        <dgm:presLayoutVars>
          <dgm:chMax val="0"/>
          <dgm:bulletEnabled val="1"/>
        </dgm:presLayoutVars>
      </dgm:prSet>
      <dgm:spPr/>
      <dgm:t>
        <a:bodyPr/>
        <a:lstStyle/>
        <a:p>
          <a:endParaRPr kumimoji="1" lang="ja-JP" altLang="en-US"/>
        </a:p>
      </dgm:t>
    </dgm:pt>
    <dgm:pt modelId="{190FBC8E-9E74-4A96-A4EC-CF798E9FA1F7}" type="pres">
      <dgm:prSet presAssocID="{501C1FD6-9C21-46D1-8BD4-E5BD114ACCB4}" presName="spacer" presStyleCnt="0"/>
      <dgm:spPr/>
    </dgm:pt>
    <dgm:pt modelId="{25F311B5-47D3-4306-99F8-189C3670ED58}" type="pres">
      <dgm:prSet presAssocID="{ED0C8711-AE19-469D-828B-4005D4890F5E}" presName="parentText" presStyleLbl="node1" presStyleIdx="1" presStyleCnt="3">
        <dgm:presLayoutVars>
          <dgm:chMax val="0"/>
          <dgm:bulletEnabled val="1"/>
        </dgm:presLayoutVars>
      </dgm:prSet>
      <dgm:spPr/>
      <dgm:t>
        <a:bodyPr/>
        <a:lstStyle/>
        <a:p>
          <a:endParaRPr kumimoji="1" lang="ja-JP" altLang="en-US"/>
        </a:p>
      </dgm:t>
    </dgm:pt>
    <dgm:pt modelId="{BF5E7A4F-01EB-4708-A84D-3A8982D0BC63}" type="pres">
      <dgm:prSet presAssocID="{C498A2FA-3A2C-439E-906E-EC218FD1467B}" presName="spacer" presStyleCnt="0"/>
      <dgm:spPr/>
    </dgm:pt>
    <dgm:pt modelId="{7BC32063-9A71-4083-8CCF-875E2D22F891}" type="pres">
      <dgm:prSet presAssocID="{B92FA511-C323-4CC2-849C-FA8ACA285C18}" presName="parentText" presStyleLbl="node1" presStyleIdx="2" presStyleCnt="3">
        <dgm:presLayoutVars>
          <dgm:chMax val="0"/>
          <dgm:bulletEnabled val="1"/>
        </dgm:presLayoutVars>
      </dgm:prSet>
      <dgm:spPr/>
      <dgm:t>
        <a:bodyPr/>
        <a:lstStyle/>
        <a:p>
          <a:endParaRPr kumimoji="1" lang="ja-JP" altLang="en-US"/>
        </a:p>
      </dgm:t>
    </dgm:pt>
  </dgm:ptLst>
  <dgm:cxnLst>
    <dgm:cxn modelId="{9A336434-3531-450A-97FF-175FE7146F96}" type="presOf" srcId="{B92FA511-C323-4CC2-849C-FA8ACA285C18}" destId="{7BC32063-9A71-4083-8CCF-875E2D22F891}" srcOrd="0" destOrd="0" presId="urn:microsoft.com/office/officeart/2005/8/layout/vList2"/>
    <dgm:cxn modelId="{E98AD556-AA80-4EE7-A969-CA1F5E0763FD}" srcId="{AA68DF05-1CF4-4BC2-9C2C-30A47379BD1C}" destId="{ED0C8711-AE19-469D-828B-4005D4890F5E}" srcOrd="1" destOrd="0" parTransId="{B5FE3F74-AF3C-4C49-8451-C7CDB5583CEC}" sibTransId="{C498A2FA-3A2C-439E-906E-EC218FD1467B}"/>
    <dgm:cxn modelId="{0A392B0A-7D81-4512-8268-D0DB6AE1FBCE}" srcId="{AA68DF05-1CF4-4BC2-9C2C-30A47379BD1C}" destId="{2784847D-FA3D-43AD-B3EC-CAD2B8B4036E}" srcOrd="0" destOrd="0" parTransId="{5785B3A1-4B6C-450E-BE0F-34936FCB7D10}" sibTransId="{501C1FD6-9C21-46D1-8BD4-E5BD114ACCB4}"/>
    <dgm:cxn modelId="{59C88923-1424-4B60-97E7-F96DA38ED556}" type="presOf" srcId="{ED0C8711-AE19-469D-828B-4005D4890F5E}" destId="{25F311B5-47D3-4306-99F8-189C3670ED58}" srcOrd="0" destOrd="0" presId="urn:microsoft.com/office/officeart/2005/8/layout/vList2"/>
    <dgm:cxn modelId="{6E0508BE-9F2D-481A-B4BD-959CBCA203F4}" srcId="{AA68DF05-1CF4-4BC2-9C2C-30A47379BD1C}" destId="{B92FA511-C323-4CC2-849C-FA8ACA285C18}" srcOrd="2" destOrd="0" parTransId="{2610EEB8-B172-44B4-8A26-597DE84855E0}" sibTransId="{CBB261C7-AF1D-4242-9B85-5C66B1285025}"/>
    <dgm:cxn modelId="{46E5FF68-191D-4FD4-8969-873635E29D34}" type="presOf" srcId="{2784847D-FA3D-43AD-B3EC-CAD2B8B4036E}" destId="{5F63B2DE-650E-480E-8151-6CB00DA2496E}" srcOrd="0" destOrd="0" presId="urn:microsoft.com/office/officeart/2005/8/layout/vList2"/>
    <dgm:cxn modelId="{66CDCE59-E03C-4B1E-AFEC-BE2A248585C6}" type="presOf" srcId="{AA68DF05-1CF4-4BC2-9C2C-30A47379BD1C}" destId="{314D965E-195C-40B5-8579-1EEF77D60954}" srcOrd="0" destOrd="0" presId="urn:microsoft.com/office/officeart/2005/8/layout/vList2"/>
    <dgm:cxn modelId="{3BDAEF29-4ED1-47FD-A810-758B96FDD4CD}" type="presParOf" srcId="{314D965E-195C-40B5-8579-1EEF77D60954}" destId="{5F63B2DE-650E-480E-8151-6CB00DA2496E}" srcOrd="0" destOrd="0" presId="urn:microsoft.com/office/officeart/2005/8/layout/vList2"/>
    <dgm:cxn modelId="{3814B55E-C9D8-4A1E-8C2C-C9629987FE41}" type="presParOf" srcId="{314D965E-195C-40B5-8579-1EEF77D60954}" destId="{190FBC8E-9E74-4A96-A4EC-CF798E9FA1F7}" srcOrd="1" destOrd="0" presId="urn:microsoft.com/office/officeart/2005/8/layout/vList2"/>
    <dgm:cxn modelId="{ADC322BA-651A-4BA2-B016-56832763D972}" type="presParOf" srcId="{314D965E-195C-40B5-8579-1EEF77D60954}" destId="{25F311B5-47D3-4306-99F8-189C3670ED58}" srcOrd="2" destOrd="0" presId="urn:microsoft.com/office/officeart/2005/8/layout/vList2"/>
    <dgm:cxn modelId="{E02E3FCC-0647-42CE-BF3C-C1ADEF56E9CE}" type="presParOf" srcId="{314D965E-195C-40B5-8579-1EEF77D60954}" destId="{BF5E7A4F-01EB-4708-A84D-3A8982D0BC63}" srcOrd="3" destOrd="0" presId="urn:microsoft.com/office/officeart/2005/8/layout/vList2"/>
    <dgm:cxn modelId="{13367067-F8BB-4B35-B043-89605DEEF823}" type="presParOf" srcId="{314D965E-195C-40B5-8579-1EEF77D60954}" destId="{7BC32063-9A71-4083-8CCF-875E2D22F891}"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B92900-23F1-4E35-84AF-5711B0C3E24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kumimoji="1" lang="ja-JP" altLang="en-US"/>
        </a:p>
      </dgm:t>
    </dgm:pt>
    <dgm:pt modelId="{D3ABA517-5A94-409B-9C83-4A0F2F665646}">
      <dgm:prSet/>
      <dgm:spPr/>
      <dgm:t>
        <a:bodyPr/>
        <a:lstStyle/>
        <a:p>
          <a:pPr rtl="0"/>
          <a:r>
            <a:rPr kumimoji="1" lang="en-US" dirty="0" err="1" smtClean="0"/>
            <a:t>IdP</a:t>
          </a:r>
          <a:r>
            <a:rPr kumimoji="1" lang="en-US" dirty="0" smtClean="0"/>
            <a:t> operator and the application service (IMAP, SMTP, SSH, etc.) providers are different</a:t>
          </a:r>
          <a:endParaRPr lang="ja-JP" dirty="0"/>
        </a:p>
      </dgm:t>
    </dgm:pt>
    <dgm:pt modelId="{29BD43DB-B625-4C2B-9208-F022CE677EBA}" type="parTrans" cxnId="{66B89595-05D6-4519-A392-A971DFF874BC}">
      <dgm:prSet/>
      <dgm:spPr/>
      <dgm:t>
        <a:bodyPr/>
        <a:lstStyle/>
        <a:p>
          <a:endParaRPr kumimoji="1" lang="ja-JP" altLang="en-US"/>
        </a:p>
      </dgm:t>
    </dgm:pt>
    <dgm:pt modelId="{CE224F76-45C0-4E9D-91FD-E0FD83263EC4}" type="sibTrans" cxnId="{66B89595-05D6-4519-A392-A971DFF874BC}">
      <dgm:prSet/>
      <dgm:spPr/>
      <dgm:t>
        <a:bodyPr/>
        <a:lstStyle/>
        <a:p>
          <a:endParaRPr kumimoji="1" lang="ja-JP" altLang="en-US"/>
        </a:p>
      </dgm:t>
    </dgm:pt>
    <dgm:pt modelId="{F6F8486E-A2DD-4818-A451-5C5F5AFCC30B}">
      <dgm:prSet/>
      <dgm:spPr/>
      <dgm:t>
        <a:bodyPr/>
        <a:lstStyle/>
        <a:p>
          <a:pPr rtl="0"/>
          <a:r>
            <a:rPr kumimoji="1" lang="en-US" dirty="0" smtClean="0"/>
            <a:t>There is not a priori account linking available</a:t>
          </a:r>
          <a:endParaRPr lang="ja-JP" dirty="0"/>
        </a:p>
      </dgm:t>
    </dgm:pt>
    <dgm:pt modelId="{9D2AB6C4-DE37-409A-8B00-289A3C2328FA}" type="parTrans" cxnId="{64A046D5-2794-4FE3-86B9-38ACBDDC8E49}">
      <dgm:prSet/>
      <dgm:spPr/>
      <dgm:t>
        <a:bodyPr/>
        <a:lstStyle/>
        <a:p>
          <a:endParaRPr kumimoji="1" lang="ja-JP" altLang="en-US"/>
        </a:p>
      </dgm:t>
    </dgm:pt>
    <dgm:pt modelId="{32E2D65C-C1D3-441C-9942-E5AF9F4DE35D}" type="sibTrans" cxnId="{64A046D5-2794-4FE3-86B9-38ACBDDC8E49}">
      <dgm:prSet/>
      <dgm:spPr/>
      <dgm:t>
        <a:bodyPr/>
        <a:lstStyle/>
        <a:p>
          <a:endParaRPr kumimoji="1" lang="ja-JP" altLang="en-US"/>
        </a:p>
      </dgm:t>
    </dgm:pt>
    <dgm:pt modelId="{3C430ED1-F2AB-4E0B-9B44-75AADA6DDB01}">
      <dgm:prSet/>
      <dgm:spPr/>
      <dgm:t>
        <a:bodyPr/>
        <a:lstStyle/>
        <a:p>
          <a:pPr rtl="0"/>
          <a:r>
            <a:rPr kumimoji="1" lang="en-US" dirty="0" smtClean="0"/>
            <a:t>The User Agents cannot be modified</a:t>
          </a:r>
          <a:endParaRPr lang="ja-JP" dirty="0"/>
        </a:p>
      </dgm:t>
    </dgm:pt>
    <dgm:pt modelId="{55B3743F-7B17-47E7-957B-AD4E148ED56C}" type="parTrans" cxnId="{569B3241-2DF8-4170-A3F0-0CBD4AD44ECB}">
      <dgm:prSet/>
      <dgm:spPr/>
      <dgm:t>
        <a:bodyPr/>
        <a:lstStyle/>
        <a:p>
          <a:endParaRPr kumimoji="1" lang="ja-JP" altLang="en-US"/>
        </a:p>
      </dgm:t>
    </dgm:pt>
    <dgm:pt modelId="{BB8C2182-36A6-404C-9034-7ED8EF8880B4}" type="sibTrans" cxnId="{569B3241-2DF8-4170-A3F0-0CBD4AD44ECB}">
      <dgm:prSet/>
      <dgm:spPr/>
      <dgm:t>
        <a:bodyPr/>
        <a:lstStyle/>
        <a:p>
          <a:endParaRPr kumimoji="1" lang="ja-JP" altLang="en-US"/>
        </a:p>
      </dgm:t>
    </dgm:pt>
    <dgm:pt modelId="{8A9F8C73-1610-42E8-A89F-404B129965F6}">
      <dgm:prSet/>
      <dgm:spPr/>
      <dgm:t>
        <a:bodyPr/>
        <a:lstStyle/>
        <a:p>
          <a:pPr rtl="0"/>
          <a:r>
            <a:rPr kumimoji="1" lang="en-US" dirty="0" smtClean="0"/>
            <a:t>The server applications has programmable interface to dereference the access token</a:t>
          </a:r>
          <a:endParaRPr lang="ja-JP" dirty="0"/>
        </a:p>
      </dgm:t>
    </dgm:pt>
    <dgm:pt modelId="{85719D20-B472-4778-B649-582A67A718B8}" type="parTrans" cxnId="{BBDAC5F7-B6C7-41D3-8BBA-1FE9110CAA67}">
      <dgm:prSet/>
      <dgm:spPr/>
      <dgm:t>
        <a:bodyPr/>
        <a:lstStyle/>
        <a:p>
          <a:endParaRPr kumimoji="1" lang="ja-JP" altLang="en-US"/>
        </a:p>
      </dgm:t>
    </dgm:pt>
    <dgm:pt modelId="{D7FD89A6-8216-4E4B-8786-885E577083C3}" type="sibTrans" cxnId="{BBDAC5F7-B6C7-41D3-8BBA-1FE9110CAA67}">
      <dgm:prSet/>
      <dgm:spPr/>
      <dgm:t>
        <a:bodyPr/>
        <a:lstStyle/>
        <a:p>
          <a:endParaRPr kumimoji="1" lang="ja-JP" altLang="en-US"/>
        </a:p>
      </dgm:t>
    </dgm:pt>
    <dgm:pt modelId="{AD49A64B-3AD8-4D5E-AFCA-691768316FC0}">
      <dgm:prSet/>
      <dgm:spPr/>
      <dgm:t>
        <a:bodyPr/>
        <a:lstStyle/>
        <a:p>
          <a:pPr rtl="0"/>
          <a:r>
            <a:rPr kumimoji="1" lang="en-US" dirty="0" smtClean="0"/>
            <a:t>e.g., Pluggable Authentication Module</a:t>
          </a:r>
          <a:endParaRPr kumimoji="1" lang="ja-JP" dirty="0"/>
        </a:p>
      </dgm:t>
    </dgm:pt>
    <dgm:pt modelId="{7C5676E0-4D20-48BE-B7AD-9D91BCC00CF3}" type="parTrans" cxnId="{0EE39696-A56A-43C4-98D0-7863880AEAE6}">
      <dgm:prSet/>
      <dgm:spPr/>
      <dgm:t>
        <a:bodyPr/>
        <a:lstStyle/>
        <a:p>
          <a:endParaRPr kumimoji="1" lang="ja-JP" altLang="en-US"/>
        </a:p>
      </dgm:t>
    </dgm:pt>
    <dgm:pt modelId="{BF43C386-E1F3-4F89-9F27-16E058AF0B5F}" type="sibTrans" cxnId="{0EE39696-A56A-43C4-98D0-7863880AEAE6}">
      <dgm:prSet/>
      <dgm:spPr/>
      <dgm:t>
        <a:bodyPr/>
        <a:lstStyle/>
        <a:p>
          <a:endParaRPr kumimoji="1" lang="ja-JP" altLang="en-US"/>
        </a:p>
      </dgm:t>
    </dgm:pt>
    <dgm:pt modelId="{6CE7EA17-1867-4254-9692-BB5C4CE352A1}" type="pres">
      <dgm:prSet presAssocID="{9DB92900-23F1-4E35-84AF-5711B0C3E247}" presName="linear" presStyleCnt="0">
        <dgm:presLayoutVars>
          <dgm:animLvl val="lvl"/>
          <dgm:resizeHandles val="exact"/>
        </dgm:presLayoutVars>
      </dgm:prSet>
      <dgm:spPr/>
      <dgm:t>
        <a:bodyPr/>
        <a:lstStyle/>
        <a:p>
          <a:endParaRPr kumimoji="1" lang="ja-JP" altLang="en-US"/>
        </a:p>
      </dgm:t>
    </dgm:pt>
    <dgm:pt modelId="{480EBC62-310D-4886-8501-58D22CA9B0F3}" type="pres">
      <dgm:prSet presAssocID="{D3ABA517-5A94-409B-9C83-4A0F2F665646}" presName="parentText" presStyleLbl="node1" presStyleIdx="0" presStyleCnt="3">
        <dgm:presLayoutVars>
          <dgm:chMax val="0"/>
          <dgm:bulletEnabled val="1"/>
        </dgm:presLayoutVars>
      </dgm:prSet>
      <dgm:spPr/>
      <dgm:t>
        <a:bodyPr/>
        <a:lstStyle/>
        <a:p>
          <a:endParaRPr kumimoji="1" lang="ja-JP" altLang="en-US"/>
        </a:p>
      </dgm:t>
    </dgm:pt>
    <dgm:pt modelId="{0A22B2EE-F3BE-43EC-80F0-9FA05C68B9FF}" type="pres">
      <dgm:prSet presAssocID="{D3ABA517-5A94-409B-9C83-4A0F2F665646}" presName="childText" presStyleLbl="revTx" presStyleIdx="0" presStyleCnt="2">
        <dgm:presLayoutVars>
          <dgm:bulletEnabled val="1"/>
        </dgm:presLayoutVars>
      </dgm:prSet>
      <dgm:spPr/>
      <dgm:t>
        <a:bodyPr/>
        <a:lstStyle/>
        <a:p>
          <a:endParaRPr kumimoji="1" lang="ja-JP" altLang="en-US"/>
        </a:p>
      </dgm:t>
    </dgm:pt>
    <dgm:pt modelId="{9BC0E185-B844-4409-8EA6-A8A61B9D4242}" type="pres">
      <dgm:prSet presAssocID="{3C430ED1-F2AB-4E0B-9B44-75AADA6DDB01}" presName="parentText" presStyleLbl="node1" presStyleIdx="1" presStyleCnt="3">
        <dgm:presLayoutVars>
          <dgm:chMax val="0"/>
          <dgm:bulletEnabled val="1"/>
        </dgm:presLayoutVars>
      </dgm:prSet>
      <dgm:spPr/>
      <dgm:t>
        <a:bodyPr/>
        <a:lstStyle/>
        <a:p>
          <a:endParaRPr kumimoji="1" lang="ja-JP" altLang="en-US"/>
        </a:p>
      </dgm:t>
    </dgm:pt>
    <dgm:pt modelId="{658DE8CF-E321-40BB-9C71-CD58BF310DDD}" type="pres">
      <dgm:prSet presAssocID="{BB8C2182-36A6-404C-9034-7ED8EF8880B4}" presName="spacer" presStyleCnt="0"/>
      <dgm:spPr/>
    </dgm:pt>
    <dgm:pt modelId="{18930189-F646-4453-9CBE-0A1BF05A659F}" type="pres">
      <dgm:prSet presAssocID="{8A9F8C73-1610-42E8-A89F-404B129965F6}" presName="parentText" presStyleLbl="node1" presStyleIdx="2" presStyleCnt="3">
        <dgm:presLayoutVars>
          <dgm:chMax val="0"/>
          <dgm:bulletEnabled val="1"/>
        </dgm:presLayoutVars>
      </dgm:prSet>
      <dgm:spPr/>
      <dgm:t>
        <a:bodyPr/>
        <a:lstStyle/>
        <a:p>
          <a:endParaRPr kumimoji="1" lang="ja-JP" altLang="en-US"/>
        </a:p>
      </dgm:t>
    </dgm:pt>
    <dgm:pt modelId="{5F789264-4F69-4F2F-8CF3-F525AD4B98CE}" type="pres">
      <dgm:prSet presAssocID="{8A9F8C73-1610-42E8-A89F-404B129965F6}" presName="childText" presStyleLbl="revTx" presStyleIdx="1" presStyleCnt="2">
        <dgm:presLayoutVars>
          <dgm:bulletEnabled val="1"/>
        </dgm:presLayoutVars>
      </dgm:prSet>
      <dgm:spPr/>
      <dgm:t>
        <a:bodyPr/>
        <a:lstStyle/>
        <a:p>
          <a:endParaRPr kumimoji="1" lang="ja-JP" altLang="en-US"/>
        </a:p>
      </dgm:t>
    </dgm:pt>
  </dgm:ptLst>
  <dgm:cxnLst>
    <dgm:cxn modelId="{3C54BBAD-843C-40D3-B19B-FC0C5162EDD7}" type="presOf" srcId="{8A9F8C73-1610-42E8-A89F-404B129965F6}" destId="{18930189-F646-4453-9CBE-0A1BF05A659F}" srcOrd="0" destOrd="0" presId="urn:microsoft.com/office/officeart/2005/8/layout/vList2"/>
    <dgm:cxn modelId="{BBDAC5F7-B6C7-41D3-8BBA-1FE9110CAA67}" srcId="{9DB92900-23F1-4E35-84AF-5711B0C3E247}" destId="{8A9F8C73-1610-42E8-A89F-404B129965F6}" srcOrd="2" destOrd="0" parTransId="{85719D20-B472-4778-B649-582A67A718B8}" sibTransId="{D7FD89A6-8216-4E4B-8786-885E577083C3}"/>
    <dgm:cxn modelId="{76B1CD56-BF13-4A50-ACE9-63B4FDFCD63C}" type="presOf" srcId="{AD49A64B-3AD8-4D5E-AFCA-691768316FC0}" destId="{5F789264-4F69-4F2F-8CF3-F525AD4B98CE}" srcOrd="0" destOrd="0" presId="urn:microsoft.com/office/officeart/2005/8/layout/vList2"/>
    <dgm:cxn modelId="{0EE39696-A56A-43C4-98D0-7863880AEAE6}" srcId="{8A9F8C73-1610-42E8-A89F-404B129965F6}" destId="{AD49A64B-3AD8-4D5E-AFCA-691768316FC0}" srcOrd="0" destOrd="0" parTransId="{7C5676E0-4D20-48BE-B7AD-9D91BCC00CF3}" sibTransId="{BF43C386-E1F3-4F89-9F27-16E058AF0B5F}"/>
    <dgm:cxn modelId="{71208D12-E29D-4310-BF09-E4BEB9F6AD54}" type="presOf" srcId="{9DB92900-23F1-4E35-84AF-5711B0C3E247}" destId="{6CE7EA17-1867-4254-9692-BB5C4CE352A1}" srcOrd="0" destOrd="0" presId="urn:microsoft.com/office/officeart/2005/8/layout/vList2"/>
    <dgm:cxn modelId="{544ED18A-C4FA-450C-A467-93AF183946F6}" type="presOf" srcId="{D3ABA517-5A94-409B-9C83-4A0F2F665646}" destId="{480EBC62-310D-4886-8501-58D22CA9B0F3}" srcOrd="0" destOrd="0" presId="urn:microsoft.com/office/officeart/2005/8/layout/vList2"/>
    <dgm:cxn modelId="{64A046D5-2794-4FE3-86B9-38ACBDDC8E49}" srcId="{D3ABA517-5A94-409B-9C83-4A0F2F665646}" destId="{F6F8486E-A2DD-4818-A451-5C5F5AFCC30B}" srcOrd="0" destOrd="0" parTransId="{9D2AB6C4-DE37-409A-8B00-289A3C2328FA}" sibTransId="{32E2D65C-C1D3-441C-9942-E5AF9F4DE35D}"/>
    <dgm:cxn modelId="{66B89595-05D6-4519-A392-A971DFF874BC}" srcId="{9DB92900-23F1-4E35-84AF-5711B0C3E247}" destId="{D3ABA517-5A94-409B-9C83-4A0F2F665646}" srcOrd="0" destOrd="0" parTransId="{29BD43DB-B625-4C2B-9208-F022CE677EBA}" sibTransId="{CE224F76-45C0-4E9D-91FD-E0FD83263EC4}"/>
    <dgm:cxn modelId="{F590A19D-1DCD-488F-998D-DEEC3291B302}" type="presOf" srcId="{3C430ED1-F2AB-4E0B-9B44-75AADA6DDB01}" destId="{9BC0E185-B844-4409-8EA6-A8A61B9D4242}" srcOrd="0" destOrd="0" presId="urn:microsoft.com/office/officeart/2005/8/layout/vList2"/>
    <dgm:cxn modelId="{9008A787-8A9F-43F4-A966-88B777DE4973}" type="presOf" srcId="{F6F8486E-A2DD-4818-A451-5C5F5AFCC30B}" destId="{0A22B2EE-F3BE-43EC-80F0-9FA05C68B9FF}" srcOrd="0" destOrd="0" presId="urn:microsoft.com/office/officeart/2005/8/layout/vList2"/>
    <dgm:cxn modelId="{569B3241-2DF8-4170-A3F0-0CBD4AD44ECB}" srcId="{9DB92900-23F1-4E35-84AF-5711B0C3E247}" destId="{3C430ED1-F2AB-4E0B-9B44-75AADA6DDB01}" srcOrd="1" destOrd="0" parTransId="{55B3743F-7B17-47E7-957B-AD4E148ED56C}" sibTransId="{BB8C2182-36A6-404C-9034-7ED8EF8880B4}"/>
    <dgm:cxn modelId="{98C81C8E-5A82-4601-A044-8D4ECD0966D7}" type="presParOf" srcId="{6CE7EA17-1867-4254-9692-BB5C4CE352A1}" destId="{480EBC62-310D-4886-8501-58D22CA9B0F3}" srcOrd="0" destOrd="0" presId="urn:microsoft.com/office/officeart/2005/8/layout/vList2"/>
    <dgm:cxn modelId="{2053B556-3F4A-4422-82D5-7CF773443E4C}" type="presParOf" srcId="{6CE7EA17-1867-4254-9692-BB5C4CE352A1}" destId="{0A22B2EE-F3BE-43EC-80F0-9FA05C68B9FF}" srcOrd="1" destOrd="0" presId="urn:microsoft.com/office/officeart/2005/8/layout/vList2"/>
    <dgm:cxn modelId="{EE58BAF0-D8B3-4F18-96E6-E6B30536935F}" type="presParOf" srcId="{6CE7EA17-1867-4254-9692-BB5C4CE352A1}" destId="{9BC0E185-B844-4409-8EA6-A8A61B9D4242}" srcOrd="2" destOrd="0" presId="urn:microsoft.com/office/officeart/2005/8/layout/vList2"/>
    <dgm:cxn modelId="{7EA31C6B-15E4-4D04-BB38-C7279FF7963C}" type="presParOf" srcId="{6CE7EA17-1867-4254-9692-BB5C4CE352A1}" destId="{658DE8CF-E321-40BB-9C71-CD58BF310DDD}" srcOrd="3" destOrd="0" presId="urn:microsoft.com/office/officeart/2005/8/layout/vList2"/>
    <dgm:cxn modelId="{A98AA74F-6A2A-43BC-B8E3-A06371A103B2}" type="presParOf" srcId="{6CE7EA17-1867-4254-9692-BB5C4CE352A1}" destId="{18930189-F646-4453-9CBE-0A1BF05A659F}" srcOrd="4" destOrd="0" presId="urn:microsoft.com/office/officeart/2005/8/layout/vList2"/>
    <dgm:cxn modelId="{4C47C745-46D2-4BBD-A081-5E53C46D2715}" type="presParOf" srcId="{6CE7EA17-1867-4254-9692-BB5C4CE352A1}" destId="{5F789264-4F69-4F2F-8CF3-F525AD4B98CE}" srcOrd="5"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63B2DE-650E-480E-8151-6CB00DA2496E}">
      <dsp:nvSpPr>
        <dsp:cNvPr id="0" name=""/>
        <dsp:cNvSpPr/>
      </dsp:nvSpPr>
      <dsp:spPr>
        <a:xfrm>
          <a:off x="0" y="67589"/>
          <a:ext cx="8721969" cy="15795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While </a:t>
          </a:r>
          <a:r>
            <a:rPr kumimoji="1" lang="en-US" sz="2700" kern="1200" dirty="0" err="1" smtClean="0"/>
            <a:t>OpenID</a:t>
          </a:r>
          <a:r>
            <a:rPr kumimoji="1" lang="en-US" sz="2700" kern="1200" dirty="0" smtClean="0"/>
            <a:t> Connect Standard solves Web and App use cases, it does not provide a solution to “unmodified client applications” such as IMAP, SMTP, SSH, etc. </a:t>
          </a:r>
          <a:endParaRPr lang="ja-JP" sz="2700" kern="1200" dirty="0"/>
        </a:p>
      </dsp:txBody>
      <dsp:txXfrm>
        <a:off x="0" y="67589"/>
        <a:ext cx="8721969" cy="1579500"/>
      </dsp:txXfrm>
    </dsp:sp>
    <dsp:sp modelId="{25F311B5-47D3-4306-99F8-189C3670ED58}">
      <dsp:nvSpPr>
        <dsp:cNvPr id="0" name=""/>
        <dsp:cNvSpPr/>
      </dsp:nvSpPr>
      <dsp:spPr>
        <a:xfrm>
          <a:off x="0" y="1724849"/>
          <a:ext cx="8721969" cy="15795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Modifying such clients are a long term target and it does not work today. </a:t>
          </a:r>
          <a:endParaRPr lang="ja-JP" sz="2700" kern="1200" dirty="0"/>
        </a:p>
      </dsp:txBody>
      <dsp:txXfrm>
        <a:off x="0" y="1724849"/>
        <a:ext cx="8721969" cy="1579500"/>
      </dsp:txXfrm>
    </dsp:sp>
    <dsp:sp modelId="{7BC32063-9A71-4083-8CCF-875E2D22F891}">
      <dsp:nvSpPr>
        <dsp:cNvPr id="0" name=""/>
        <dsp:cNvSpPr/>
      </dsp:nvSpPr>
      <dsp:spPr>
        <a:xfrm>
          <a:off x="0" y="3382110"/>
          <a:ext cx="8721969" cy="15795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kumimoji="1" lang="en-US" sz="2700" kern="1200" dirty="0" smtClean="0"/>
            <a:t>This proposal tries to solve the problem for now. </a:t>
          </a:r>
          <a:endParaRPr kumimoji="1" lang="ja-JP" sz="2700" kern="1200" dirty="0"/>
        </a:p>
      </dsp:txBody>
      <dsp:txXfrm>
        <a:off x="0" y="3382110"/>
        <a:ext cx="8721969" cy="15795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0EBC62-310D-4886-8501-58D22CA9B0F3}">
      <dsp:nvSpPr>
        <dsp:cNvPr id="0" name=""/>
        <dsp:cNvSpPr/>
      </dsp:nvSpPr>
      <dsp:spPr>
        <a:xfrm>
          <a:off x="0" y="79199"/>
          <a:ext cx="8721969" cy="1263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err="1" smtClean="0"/>
            <a:t>IdP</a:t>
          </a:r>
          <a:r>
            <a:rPr kumimoji="1" lang="en-US" sz="3000" kern="1200" dirty="0" smtClean="0"/>
            <a:t> operator and the application service (IMAP, SMTP, SSH, etc.) providers are different</a:t>
          </a:r>
          <a:endParaRPr lang="ja-JP" sz="3000" kern="1200" dirty="0"/>
        </a:p>
      </dsp:txBody>
      <dsp:txXfrm>
        <a:off x="0" y="79199"/>
        <a:ext cx="8721969" cy="1263600"/>
      </dsp:txXfrm>
    </dsp:sp>
    <dsp:sp modelId="{0A22B2EE-F3BE-43EC-80F0-9FA05C68B9FF}">
      <dsp:nvSpPr>
        <dsp:cNvPr id="0" name=""/>
        <dsp:cNvSpPr/>
      </dsp:nvSpPr>
      <dsp:spPr>
        <a:xfrm>
          <a:off x="0" y="1342799"/>
          <a:ext cx="8721969"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923"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kumimoji="1" lang="en-US" sz="2300" kern="1200" dirty="0" smtClean="0"/>
            <a:t>There is not a priori account linking available</a:t>
          </a:r>
          <a:endParaRPr lang="ja-JP" sz="2300" kern="1200" dirty="0"/>
        </a:p>
      </dsp:txBody>
      <dsp:txXfrm>
        <a:off x="0" y="1342799"/>
        <a:ext cx="8721969" cy="496800"/>
      </dsp:txXfrm>
    </dsp:sp>
    <dsp:sp modelId="{9BC0E185-B844-4409-8EA6-A8A61B9D4242}">
      <dsp:nvSpPr>
        <dsp:cNvPr id="0" name=""/>
        <dsp:cNvSpPr/>
      </dsp:nvSpPr>
      <dsp:spPr>
        <a:xfrm>
          <a:off x="0" y="1839599"/>
          <a:ext cx="8721969" cy="1263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smtClean="0"/>
            <a:t>The User Agents cannot be modified</a:t>
          </a:r>
          <a:endParaRPr lang="ja-JP" sz="3000" kern="1200" dirty="0"/>
        </a:p>
      </dsp:txBody>
      <dsp:txXfrm>
        <a:off x="0" y="1839599"/>
        <a:ext cx="8721969" cy="1263600"/>
      </dsp:txXfrm>
    </dsp:sp>
    <dsp:sp modelId="{18930189-F646-4453-9CBE-0A1BF05A659F}">
      <dsp:nvSpPr>
        <dsp:cNvPr id="0" name=""/>
        <dsp:cNvSpPr/>
      </dsp:nvSpPr>
      <dsp:spPr>
        <a:xfrm>
          <a:off x="0" y="3189599"/>
          <a:ext cx="8721969" cy="1263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kumimoji="1" lang="en-US" sz="3000" kern="1200" dirty="0" smtClean="0"/>
            <a:t>The server applications has programmable interface to dereference the access token</a:t>
          </a:r>
          <a:endParaRPr lang="ja-JP" sz="3000" kern="1200" dirty="0"/>
        </a:p>
      </dsp:txBody>
      <dsp:txXfrm>
        <a:off x="0" y="3189599"/>
        <a:ext cx="8721969" cy="1263600"/>
      </dsp:txXfrm>
    </dsp:sp>
    <dsp:sp modelId="{5F789264-4F69-4F2F-8CF3-F525AD4B98CE}">
      <dsp:nvSpPr>
        <dsp:cNvPr id="0" name=""/>
        <dsp:cNvSpPr/>
      </dsp:nvSpPr>
      <dsp:spPr>
        <a:xfrm>
          <a:off x="0" y="4453199"/>
          <a:ext cx="8721969" cy="496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6923" tIns="38100" rIns="213360" bIns="38100" numCol="1" spcCol="1270" anchor="t" anchorCtr="0">
          <a:noAutofit/>
        </a:bodyPr>
        <a:lstStyle/>
        <a:p>
          <a:pPr marL="228600" lvl="1" indent="-228600" algn="l" defTabSz="1022350" rtl="0">
            <a:lnSpc>
              <a:spcPct val="90000"/>
            </a:lnSpc>
            <a:spcBef>
              <a:spcPct val="0"/>
            </a:spcBef>
            <a:spcAft>
              <a:spcPct val="20000"/>
            </a:spcAft>
            <a:buChar char="••"/>
          </a:pPr>
          <a:r>
            <a:rPr kumimoji="1" lang="en-US" sz="2300" kern="1200" dirty="0" smtClean="0"/>
            <a:t>e.g., Pluggable Authentication Module</a:t>
          </a:r>
          <a:endParaRPr kumimoji="1" lang="ja-JP" sz="2300" kern="1200" dirty="0"/>
        </a:p>
      </dsp:txBody>
      <dsp:txXfrm>
        <a:off x="0" y="4453199"/>
        <a:ext cx="8721969" cy="4968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41C842-8728-4E00-B3DA-FC520C6DD310}" type="datetimeFigureOut">
              <a:rPr kumimoji="1" lang="ja-JP" altLang="en-US" smtClean="0"/>
              <a:pPr/>
              <a:t>2013/3/10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A756EE-07D9-4681-A21F-6EB4595C79F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D97052F6-D76E-4676-AFC6-754F999D8BFF}" type="slidenum">
              <a:rPr kumimoji="1" lang="ja-JP" altLang="en-US" smtClean="0"/>
              <a:pPr/>
              <a:t>&lt;#&gt;</a:t>
            </a:fld>
            <a:endParaRPr kumimoji="1" lang="ja-JP" altLang="en-US"/>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cSld name="1_タイトル スライド">
    <p:spTree>
      <p:nvGrpSpPr>
        <p:cNvPr id="1" name=""/>
        <p:cNvGrpSpPr/>
        <p:nvPr/>
      </p:nvGrpSpPr>
      <p:grpSpPr>
        <a:xfrm>
          <a:off x="0" y="0"/>
          <a:ext cx="0" cy="0"/>
          <a:chOff x="0" y="0"/>
          <a:chExt cx="0" cy="0"/>
        </a:xfrm>
      </p:grpSpPr>
      <p:sp>
        <p:nvSpPr>
          <p:cNvPr id="8" name="Rectangle 258"/>
          <p:cNvSpPr>
            <a:spLocks noChangeArrowheads="1"/>
          </p:cNvSpPr>
          <p:nvPr/>
        </p:nvSpPr>
        <p:spPr bwMode="auto">
          <a:xfrm>
            <a:off x="5556738" y="6705600"/>
            <a:ext cx="3587262" cy="152400"/>
          </a:xfrm>
          <a:prstGeom prst="rect">
            <a:avLst/>
          </a:prstGeom>
          <a:solidFill>
            <a:srgbClr val="99CCFF"/>
          </a:solidFill>
          <a:ln w="9525">
            <a:noFill/>
            <a:miter lim="800000"/>
            <a:headEnd/>
            <a:tailEnd/>
          </a:ln>
          <a:effectLst/>
        </p:spPr>
        <p:txBody>
          <a:bodyPr wrap="none" anchor="ctr"/>
          <a:lstStyle/>
          <a:p>
            <a:pPr>
              <a:defRPr/>
            </a:pPr>
            <a:endParaRPr lang="ja-JP" altLang="en-US">
              <a:ea typeface="ＭＳ Ｐゴシック" pitchFamily="50" charset="-128"/>
            </a:endParaRPr>
          </a:p>
        </p:txBody>
      </p:sp>
      <p:grpSp>
        <p:nvGrpSpPr>
          <p:cNvPr id="2" name="Group 316"/>
          <p:cNvGrpSpPr>
            <a:grpSpLocks noChangeAspect="1"/>
          </p:cNvGrpSpPr>
          <p:nvPr/>
        </p:nvGrpSpPr>
        <p:grpSpPr bwMode="auto">
          <a:xfrm>
            <a:off x="7030915" y="152400"/>
            <a:ext cx="996462" cy="157163"/>
            <a:chOff x="2562" y="2341"/>
            <a:chExt cx="843" cy="123"/>
          </a:xfrm>
        </p:grpSpPr>
        <p:sp>
          <p:nvSpPr>
            <p:cNvPr id="39" name="Freeform 317"/>
            <p:cNvSpPr>
              <a:spLocks noChangeAspect="1"/>
            </p:cNvSpPr>
            <p:nvPr userDrawn="1"/>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0" name="Freeform 318"/>
            <p:cNvSpPr>
              <a:spLocks noChangeAspect="1" noEditPoints="1"/>
            </p:cNvSpPr>
            <p:nvPr userDrawn="1"/>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1" name="Freeform 319"/>
            <p:cNvSpPr>
              <a:spLocks noChangeAspect="1"/>
            </p:cNvSpPr>
            <p:nvPr userDrawn="1"/>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2" name="Freeform 320"/>
            <p:cNvSpPr>
              <a:spLocks noChangeAspect="1"/>
            </p:cNvSpPr>
            <p:nvPr userDrawn="1"/>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3" name="Freeform 321"/>
            <p:cNvSpPr>
              <a:spLocks noChangeAspect="1"/>
            </p:cNvSpPr>
            <p:nvPr userDrawn="1"/>
          </p:nvSpPr>
          <p:spPr bwMode="auto">
            <a:xfrm>
              <a:off x="2741" y="2392"/>
              <a:ext cx="20"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4" name="Freeform 322"/>
            <p:cNvSpPr>
              <a:spLocks noChangeAspect="1"/>
            </p:cNvSpPr>
            <p:nvPr userDrawn="1"/>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5" name="Freeform 323"/>
            <p:cNvSpPr>
              <a:spLocks noChangeAspect="1"/>
            </p:cNvSpPr>
            <p:nvPr userDrawn="1"/>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6" name="Freeform 324"/>
            <p:cNvSpPr>
              <a:spLocks noChangeAspect="1" noEditPoints="1"/>
            </p:cNvSpPr>
            <p:nvPr userDrawn="1"/>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7" name="Freeform 325"/>
            <p:cNvSpPr>
              <a:spLocks noChangeAspect="1"/>
            </p:cNvSpPr>
            <p:nvPr userDrawn="1"/>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8" name="Freeform 326"/>
            <p:cNvSpPr>
              <a:spLocks noChangeAspect="1" noEditPoints="1"/>
            </p:cNvSpPr>
            <p:nvPr userDrawn="1"/>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9" name="Freeform 327"/>
            <p:cNvSpPr>
              <a:spLocks noChangeAspect="1" noEditPoints="1"/>
            </p:cNvSpPr>
            <p:nvPr userDrawn="1"/>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0" name="Freeform 328"/>
            <p:cNvSpPr>
              <a:spLocks noChangeAspect="1"/>
            </p:cNvSpPr>
            <p:nvPr userDrawn="1"/>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1" name="Freeform 329"/>
            <p:cNvSpPr>
              <a:spLocks noChangeAspect="1"/>
            </p:cNvSpPr>
            <p:nvPr userDrawn="1"/>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2" name="Freeform 330"/>
            <p:cNvSpPr>
              <a:spLocks noChangeAspect="1"/>
            </p:cNvSpPr>
            <p:nvPr userDrawn="1"/>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3" name="Freeform 331"/>
            <p:cNvSpPr>
              <a:spLocks noChangeAspect="1"/>
            </p:cNvSpPr>
            <p:nvPr userDrawn="1"/>
          </p:nvSpPr>
          <p:spPr bwMode="auto">
            <a:xfrm>
              <a:off x="2850" y="2345"/>
              <a:ext cx="30"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4" name="Freeform 332"/>
            <p:cNvSpPr>
              <a:spLocks noChangeAspect="1"/>
            </p:cNvSpPr>
            <p:nvPr userDrawn="1"/>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5" name="Freeform 333"/>
            <p:cNvSpPr>
              <a:spLocks noChangeAspect="1"/>
            </p:cNvSpPr>
            <p:nvPr userDrawn="1"/>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6" name="Freeform 334"/>
            <p:cNvSpPr>
              <a:spLocks noChangeAspect="1"/>
            </p:cNvSpPr>
            <p:nvPr userDrawn="1"/>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7" name="Freeform 335"/>
            <p:cNvSpPr>
              <a:spLocks noChangeAspect="1"/>
            </p:cNvSpPr>
            <p:nvPr userDrawn="1"/>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8" name="Freeform 336"/>
            <p:cNvSpPr>
              <a:spLocks noChangeAspect="1"/>
            </p:cNvSpPr>
            <p:nvPr userDrawn="1"/>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9" name="Freeform 337"/>
            <p:cNvSpPr>
              <a:spLocks noChangeAspect="1"/>
            </p:cNvSpPr>
            <p:nvPr userDrawn="1"/>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0" name="Freeform 338"/>
            <p:cNvSpPr>
              <a:spLocks noChangeAspect="1" noEditPoints="1"/>
            </p:cNvSpPr>
            <p:nvPr userDrawn="1"/>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1" name="Freeform 339"/>
            <p:cNvSpPr>
              <a:spLocks noChangeAspect="1"/>
            </p:cNvSpPr>
            <p:nvPr userDrawn="1"/>
          </p:nvSpPr>
          <p:spPr bwMode="auto">
            <a:xfrm>
              <a:off x="3181" y="2343"/>
              <a:ext cx="98" cy="57"/>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62" name="Freeform 340"/>
            <p:cNvSpPr>
              <a:spLocks noChangeAspect="1"/>
            </p:cNvSpPr>
            <p:nvPr userDrawn="1"/>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grpSp>
      <p:sp>
        <p:nvSpPr>
          <p:cNvPr id="63" name="Rectangle 341"/>
          <p:cNvSpPr>
            <a:spLocks noChangeArrowheads="1"/>
          </p:cNvSpPr>
          <p:nvPr/>
        </p:nvSpPr>
        <p:spPr bwMode="auto">
          <a:xfrm>
            <a:off x="6988420" y="0"/>
            <a:ext cx="2152650" cy="76200"/>
          </a:xfrm>
          <a:prstGeom prst="rect">
            <a:avLst/>
          </a:prstGeom>
          <a:solidFill>
            <a:srgbClr val="0070C0"/>
          </a:solidFill>
          <a:ln w="9525">
            <a:noFill/>
            <a:miter lim="800000"/>
            <a:headEnd/>
            <a:tailEnd/>
          </a:ln>
          <a:effectLst/>
        </p:spPr>
        <p:txBody>
          <a:bodyPr wrap="none" anchor="ctr"/>
          <a:lstStyle/>
          <a:p>
            <a:pPr>
              <a:defRPr/>
            </a:pPr>
            <a:endParaRPr lang="ja-JP" altLang="en-US">
              <a:ea typeface="ＭＳ Ｐゴシック" pitchFamily="50" charset="-128"/>
            </a:endParaRPr>
          </a:p>
        </p:txBody>
      </p:sp>
      <p:sp>
        <p:nvSpPr>
          <p:cNvPr id="182" name="Rectangle 10"/>
          <p:cNvSpPr>
            <a:spLocks noGrp="1" noChangeArrowheads="1"/>
          </p:cNvSpPr>
          <p:nvPr>
            <p:ph type="subTitle" sz="quarter" idx="1"/>
          </p:nvPr>
        </p:nvSpPr>
        <p:spPr bwMode="gray">
          <a:xfrm>
            <a:off x="1049215" y="476672"/>
            <a:ext cx="3993174" cy="762000"/>
          </a:xfrm>
          <a:prstGeom prst="rect">
            <a:avLst/>
          </a:prstGeom>
        </p:spPr>
        <p:txBody>
          <a:bodyPr lIns="0" tIns="43193" rIns="0" bIns="79200" anchor="ctr">
            <a:normAutofit/>
          </a:bodyPr>
          <a:lstStyle>
            <a:lvl1pPr marL="0" indent="0">
              <a:spcBef>
                <a:spcPct val="25000"/>
              </a:spcBef>
              <a:buFont typeface="Wingdings" pitchFamily="2" charset="2"/>
              <a:buNone/>
              <a:defRPr sz="1600"/>
            </a:lvl1pPr>
          </a:lstStyle>
          <a:p>
            <a:pPr marL="0" marR="0" lvl="0" indent="0" algn="l" defTabSz="914400" rtl="0" eaLnBrk="1" fontAlgn="auto" latinLnBrk="0" hangingPunct="1">
              <a:lnSpc>
                <a:spcPct val="100000"/>
              </a:lnSpc>
              <a:spcBef>
                <a:spcPct val="25000"/>
              </a:spcBef>
              <a:spcAft>
                <a:spcPts val="0"/>
              </a:spcAft>
              <a:buClrTx/>
              <a:buSzTx/>
              <a:buFont typeface="Wingdings" pitchFamily="2" charset="2"/>
              <a:buNone/>
              <a:tabLst/>
              <a:defRPr/>
            </a:pPr>
            <a:r>
              <a:rPr lang="ja-JP" altLang="en-US" smtClean="0"/>
              <a:t>マスタ サブタイトルの書式設定</a:t>
            </a:r>
            <a:endParaRPr lang="ja-JP" altLang="en-US" dirty="0"/>
          </a:p>
        </p:txBody>
      </p:sp>
      <p:sp>
        <p:nvSpPr>
          <p:cNvPr id="184" name="Rectangle 9"/>
          <p:cNvSpPr>
            <a:spLocks noGrp="1" noChangeArrowheads="1"/>
          </p:cNvSpPr>
          <p:nvPr>
            <p:ph type="ctrTitle" sz="quarter"/>
          </p:nvPr>
        </p:nvSpPr>
        <p:spPr bwMode="gray">
          <a:xfrm>
            <a:off x="1049215" y="1844824"/>
            <a:ext cx="7033846" cy="1981200"/>
          </a:xfrm>
          <a:prstGeom prst="rect">
            <a:avLst/>
          </a:prstGeom>
        </p:spPr>
        <p:txBody>
          <a:bodyPr tIns="43193" bIns="43193" anchor="ctr"/>
          <a:lstStyle>
            <a:lvl1pPr fontAlgn="ctr">
              <a:lnSpc>
                <a:spcPct val="125000"/>
              </a:lnSpc>
              <a:spcBef>
                <a:spcPct val="50000"/>
              </a:spcBef>
              <a:defRPr sz="2400">
                <a:latin typeface="HGP創英角ｺﾞｼｯｸUB" pitchFamily="50" charset="-128"/>
                <a:ea typeface="HGP創英角ｺﾞｼｯｸUB" pitchFamily="50" charset="-128"/>
              </a:defRPr>
            </a:lvl1pPr>
          </a:lstStyle>
          <a:p>
            <a:r>
              <a:rPr lang="ja-JP" altLang="en-US" smtClean="0"/>
              <a:t>マスタ タイトルの書式設定</a:t>
            </a:r>
            <a:endParaRPr lang="ja-JP" altLang="en-US" dirty="0"/>
          </a:p>
        </p:txBody>
      </p:sp>
      <p:sp>
        <p:nvSpPr>
          <p:cNvPr id="185" name="Line 282"/>
          <p:cNvSpPr>
            <a:spLocks noChangeShapeType="1"/>
          </p:cNvSpPr>
          <p:nvPr/>
        </p:nvSpPr>
        <p:spPr bwMode="auto">
          <a:xfrm>
            <a:off x="1049215" y="1268760"/>
            <a:ext cx="8094785" cy="0"/>
          </a:xfrm>
          <a:prstGeom prst="line">
            <a:avLst/>
          </a:prstGeom>
          <a:noFill/>
          <a:ln w="6350">
            <a:solidFill>
              <a:schemeClr val="accent5"/>
            </a:solidFill>
            <a:prstDash val="solid"/>
            <a:round/>
            <a:headEnd/>
            <a:tailEnd/>
          </a:ln>
          <a:effectLst/>
        </p:spPr>
        <p:txBody>
          <a:bodyPr/>
          <a:lstStyle/>
          <a:p>
            <a:pPr>
              <a:defRPr/>
            </a:pPr>
            <a:endParaRPr lang="ja-JP" altLang="en-US">
              <a:ea typeface="ＭＳ Ｐゴシック" pitchFamily="50" charset="-128"/>
            </a:endParaRPr>
          </a:p>
        </p:txBody>
      </p:sp>
      <p:sp>
        <p:nvSpPr>
          <p:cNvPr id="186" name="Line 197"/>
          <p:cNvSpPr>
            <a:spLocks noChangeShapeType="1"/>
          </p:cNvSpPr>
          <p:nvPr/>
        </p:nvSpPr>
        <p:spPr bwMode="auto">
          <a:xfrm>
            <a:off x="5556738" y="4953000"/>
            <a:ext cx="3587262" cy="0"/>
          </a:xfrm>
          <a:prstGeom prst="line">
            <a:avLst/>
          </a:prstGeom>
          <a:noFill/>
          <a:ln w="6350">
            <a:solidFill>
              <a:schemeClr val="accent5"/>
            </a:solidFill>
            <a:prstDash val="solid"/>
            <a:round/>
            <a:headEnd/>
            <a:tailEnd/>
          </a:ln>
          <a:effectLst/>
        </p:spPr>
        <p:txBody>
          <a:bodyPr/>
          <a:lstStyle/>
          <a:p>
            <a:pPr>
              <a:defRPr/>
            </a:pPr>
            <a:endParaRPr lang="ja-JP" altLang="en-US">
              <a:ea typeface="ＭＳ Ｐゴシック" pitchFamily="50" charset="-128"/>
            </a:endParaRPr>
          </a:p>
        </p:txBody>
      </p:sp>
      <p:sp>
        <p:nvSpPr>
          <p:cNvPr id="65" name="テキスト プレースホルダ 64"/>
          <p:cNvSpPr>
            <a:spLocks noGrp="1"/>
          </p:cNvSpPr>
          <p:nvPr>
            <p:ph type="body" sz="quarter" idx="10"/>
          </p:nvPr>
        </p:nvSpPr>
        <p:spPr>
          <a:xfrm>
            <a:off x="5569034" y="4581128"/>
            <a:ext cx="2060537" cy="288652"/>
          </a:xfrm>
        </p:spPr>
        <p:txBody>
          <a:bodyPr lIns="0" rIns="0" anchor="ctr" anchorCtr="0"/>
          <a:lstStyle>
            <a:lvl1pPr marL="0" indent="0">
              <a:buNone/>
              <a:defRPr sz="1400"/>
            </a:lvl1pPr>
          </a:lstStyle>
          <a:p>
            <a:pPr lvl="0"/>
            <a:r>
              <a:rPr kumimoji="1" lang="ja-JP" altLang="en-US" smtClean="0"/>
              <a:t>マスタ テキストの書式設定</a:t>
            </a:r>
          </a:p>
        </p:txBody>
      </p:sp>
      <p:sp>
        <p:nvSpPr>
          <p:cNvPr id="68" name="テキスト プレースホルダ 64"/>
          <p:cNvSpPr>
            <a:spLocks noGrp="1"/>
          </p:cNvSpPr>
          <p:nvPr>
            <p:ph type="body" sz="quarter" idx="11"/>
          </p:nvPr>
        </p:nvSpPr>
        <p:spPr>
          <a:xfrm>
            <a:off x="5569034" y="5085184"/>
            <a:ext cx="3390328" cy="648072"/>
          </a:xfrm>
        </p:spPr>
        <p:txBody>
          <a:bodyPr lIns="0" rIns="0" anchor="ctr" anchorCtr="0"/>
          <a:lstStyle>
            <a:lvl1pPr marL="0" indent="0">
              <a:spcBef>
                <a:spcPts val="0"/>
              </a:spcBef>
              <a:buNone/>
              <a:defRPr sz="1200"/>
            </a:lvl1pPr>
          </a:lstStyle>
          <a:p>
            <a:pPr lvl="0"/>
            <a:r>
              <a:rPr kumimoji="1" lang="ja-JP" altLang="en-US" smtClean="0"/>
              <a:t>マスタ テキストの書式設定</a:t>
            </a:r>
          </a:p>
        </p:txBody>
      </p:sp>
      <p:sp>
        <p:nvSpPr>
          <p:cNvPr id="69" name="テキスト プレースホルダ 64"/>
          <p:cNvSpPr>
            <a:spLocks noGrp="1"/>
          </p:cNvSpPr>
          <p:nvPr>
            <p:ph type="body" sz="quarter" idx="12"/>
          </p:nvPr>
        </p:nvSpPr>
        <p:spPr>
          <a:xfrm>
            <a:off x="5569034" y="5805264"/>
            <a:ext cx="3390328" cy="360040"/>
          </a:xfrm>
        </p:spPr>
        <p:txBody>
          <a:bodyPr lIns="0" rIns="0" anchor="ctr" anchorCtr="0"/>
          <a:lstStyle>
            <a:lvl1pPr marL="0" indent="0">
              <a:buNone/>
              <a:defRPr sz="1800"/>
            </a:lvl1pPr>
          </a:lstStyle>
          <a:p>
            <a:pPr lvl="0"/>
            <a:r>
              <a:rPr kumimoji="1" lang="ja-JP" altLang="en-US" smtClean="0"/>
              <a:t>マスタ テキストの書式設定</a:t>
            </a:r>
          </a:p>
        </p:txBody>
      </p:sp>
      <p:sp>
        <p:nvSpPr>
          <p:cNvPr id="70" name="テキスト プレースホルダ 64"/>
          <p:cNvSpPr>
            <a:spLocks noGrp="1"/>
          </p:cNvSpPr>
          <p:nvPr>
            <p:ph type="body" sz="quarter" idx="13"/>
          </p:nvPr>
        </p:nvSpPr>
        <p:spPr>
          <a:xfrm>
            <a:off x="5569034" y="6237312"/>
            <a:ext cx="3390328" cy="360040"/>
          </a:xfrm>
        </p:spPr>
        <p:txBody>
          <a:bodyPr lIns="0" rIns="0" anchor="ctr" anchorCtr="0"/>
          <a:lstStyle>
            <a:lvl1pPr marL="0" indent="0">
              <a:spcBef>
                <a:spcPts val="0"/>
              </a:spcBef>
              <a:buNone/>
              <a:defRPr sz="1000"/>
            </a:lvl1pPr>
          </a:lstStyle>
          <a:p>
            <a:pPr lvl="0"/>
            <a:r>
              <a:rPr kumimoji="1" lang="ja-JP" altLang="en-US" smtClean="0"/>
              <a:t>マスタ テキストの書式設定</a:t>
            </a:r>
          </a:p>
        </p:txBody>
      </p:sp>
      <p:grpSp>
        <p:nvGrpSpPr>
          <p:cNvPr id="3" name="グループ化 369"/>
          <p:cNvGrpSpPr>
            <a:grpSpLocks noChangeAspect="1"/>
          </p:cNvGrpSpPr>
          <p:nvPr/>
        </p:nvGrpSpPr>
        <p:grpSpPr>
          <a:xfrm>
            <a:off x="5271427" y="152401"/>
            <a:ext cx="1163077" cy="603783"/>
            <a:chOff x="539552" y="3284984"/>
            <a:chExt cx="6537211" cy="3132584"/>
          </a:xfrm>
        </p:grpSpPr>
        <p:pic>
          <p:nvPicPr>
            <p:cNvPr id="371" name="Picture 300"/>
            <p:cNvPicPr>
              <a:picLocks noChangeAspect="1" noChangeArrowheads="1"/>
            </p:cNvPicPr>
            <p:nvPr/>
          </p:nvPicPr>
          <p:blipFill>
            <a:blip r:embed="rId2" cstate="print"/>
            <a:srcRect/>
            <a:stretch>
              <a:fillRect/>
            </a:stretch>
          </p:blipFill>
          <p:spPr bwMode="auto">
            <a:xfrm>
              <a:off x="2298908" y="3959694"/>
              <a:ext cx="4753741" cy="1839131"/>
            </a:xfrm>
            <a:prstGeom prst="rect">
              <a:avLst/>
            </a:prstGeom>
            <a:noFill/>
            <a:ln w="9525">
              <a:noFill/>
              <a:miter lim="800000"/>
              <a:headEnd/>
              <a:tailEnd/>
            </a:ln>
          </p:spPr>
        </p:pic>
        <p:sp>
          <p:nvSpPr>
            <p:cNvPr id="372" name="Freeform 290"/>
            <p:cNvSpPr>
              <a:spLocks noChangeAspect="1"/>
            </p:cNvSpPr>
            <p:nvPr userDrawn="1"/>
          </p:nvSpPr>
          <p:spPr bwMode="auto">
            <a:xfrm>
              <a:off x="3112261" y="3291008"/>
              <a:ext cx="397655" cy="1481953"/>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5BAC"/>
            </a:solidFill>
            <a:ln w="9525">
              <a:noFill/>
              <a:round/>
              <a:headEnd/>
              <a:tailEnd/>
            </a:ln>
          </p:spPr>
          <p:txBody>
            <a:bodyPr/>
            <a:lstStyle/>
            <a:p>
              <a:pPr>
                <a:defRPr/>
              </a:pPr>
              <a:endParaRPr lang="ja-JP" altLang="en-US">
                <a:ea typeface="ＭＳ Ｐゴシック" pitchFamily="50" charset="-128"/>
              </a:endParaRPr>
            </a:p>
          </p:txBody>
        </p:sp>
        <p:sp>
          <p:nvSpPr>
            <p:cNvPr id="373" name="Freeform 291"/>
            <p:cNvSpPr>
              <a:spLocks noChangeAspect="1"/>
            </p:cNvSpPr>
            <p:nvPr userDrawn="1"/>
          </p:nvSpPr>
          <p:spPr bwMode="auto">
            <a:xfrm>
              <a:off x="539552" y="3284984"/>
              <a:ext cx="2536558" cy="1494002"/>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5BAC"/>
            </a:solidFill>
            <a:ln w="9525">
              <a:noFill/>
              <a:round/>
              <a:headEnd/>
              <a:tailEnd/>
            </a:ln>
          </p:spPr>
          <p:txBody>
            <a:bodyPr/>
            <a:lstStyle/>
            <a:p>
              <a:pPr>
                <a:defRPr/>
              </a:pPr>
              <a:endParaRPr lang="ja-JP" altLang="en-US">
                <a:ea typeface="ＭＳ Ｐゴシック" pitchFamily="50" charset="-128"/>
              </a:endParaRPr>
            </a:p>
          </p:txBody>
        </p:sp>
        <p:sp>
          <p:nvSpPr>
            <p:cNvPr id="374" name="Freeform 292"/>
            <p:cNvSpPr>
              <a:spLocks noChangeAspect="1"/>
            </p:cNvSpPr>
            <p:nvPr userDrawn="1"/>
          </p:nvSpPr>
          <p:spPr bwMode="auto">
            <a:xfrm>
              <a:off x="3967822" y="4507897"/>
              <a:ext cx="518157" cy="692783"/>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5" name="Freeform 293"/>
            <p:cNvSpPr>
              <a:spLocks noChangeAspect="1"/>
            </p:cNvSpPr>
            <p:nvPr userDrawn="1"/>
          </p:nvSpPr>
          <p:spPr bwMode="auto">
            <a:xfrm>
              <a:off x="4630581" y="4507897"/>
              <a:ext cx="536232" cy="692783"/>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6" name="Rectangle 294"/>
            <p:cNvSpPr>
              <a:spLocks noChangeAspect="1" noChangeArrowheads="1"/>
            </p:cNvSpPr>
            <p:nvPr userDrawn="1"/>
          </p:nvSpPr>
          <p:spPr bwMode="auto">
            <a:xfrm>
              <a:off x="5636769" y="4580187"/>
              <a:ext cx="66276" cy="409646"/>
            </a:xfrm>
            <a:prstGeom prst="rect">
              <a:avLst/>
            </a:prstGeom>
            <a:solidFill>
              <a:srgbClr val="FFFFFF"/>
            </a:solidFill>
            <a:ln w="9525">
              <a:noFill/>
              <a:miter lim="800000"/>
              <a:headEnd/>
              <a:tailEnd/>
            </a:ln>
          </p:spPr>
          <p:txBody>
            <a:bodyPr/>
            <a:lstStyle/>
            <a:p>
              <a:pPr>
                <a:defRPr/>
              </a:pPr>
              <a:endParaRPr lang="ja-JP" altLang="en-US">
                <a:ea typeface="ＭＳ Ｐゴシック" pitchFamily="50" charset="-128"/>
              </a:endParaRPr>
            </a:p>
          </p:txBody>
        </p:sp>
        <p:sp>
          <p:nvSpPr>
            <p:cNvPr id="377" name="Freeform 295"/>
            <p:cNvSpPr>
              <a:spLocks noChangeAspect="1"/>
            </p:cNvSpPr>
            <p:nvPr userDrawn="1"/>
          </p:nvSpPr>
          <p:spPr bwMode="auto">
            <a:xfrm>
              <a:off x="5293340" y="4531993"/>
              <a:ext cx="313304" cy="198799"/>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8" name="Freeform 296"/>
            <p:cNvSpPr>
              <a:spLocks noChangeAspect="1"/>
            </p:cNvSpPr>
            <p:nvPr userDrawn="1"/>
          </p:nvSpPr>
          <p:spPr bwMode="auto">
            <a:xfrm>
              <a:off x="5684970" y="4538018"/>
              <a:ext cx="132552" cy="632541"/>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79" name="Freeform 297"/>
            <p:cNvSpPr>
              <a:spLocks noChangeAspect="1" noEditPoints="1"/>
            </p:cNvSpPr>
            <p:nvPr userDrawn="1"/>
          </p:nvSpPr>
          <p:spPr bwMode="auto">
            <a:xfrm>
              <a:off x="5293340" y="4646453"/>
              <a:ext cx="313304" cy="518081"/>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80" name="Freeform 298"/>
            <p:cNvSpPr>
              <a:spLocks noChangeAspect="1" noEditPoints="1"/>
            </p:cNvSpPr>
            <p:nvPr userDrawn="1"/>
          </p:nvSpPr>
          <p:spPr bwMode="auto">
            <a:xfrm>
              <a:off x="5956098" y="4538018"/>
              <a:ext cx="530207" cy="644589"/>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381" name="Freeform 299"/>
            <p:cNvSpPr>
              <a:spLocks noChangeAspect="1" noEditPoints="1"/>
            </p:cNvSpPr>
            <p:nvPr userDrawn="1"/>
          </p:nvSpPr>
          <p:spPr bwMode="auto">
            <a:xfrm>
              <a:off x="2889333" y="6134431"/>
              <a:ext cx="198828" cy="198799"/>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2" name="Freeform 300"/>
            <p:cNvSpPr>
              <a:spLocks noChangeAspect="1"/>
            </p:cNvSpPr>
            <p:nvPr userDrawn="1"/>
          </p:nvSpPr>
          <p:spPr bwMode="auto">
            <a:xfrm>
              <a:off x="2696530" y="6134431"/>
              <a:ext cx="132552" cy="180726"/>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3" name="Freeform 301"/>
            <p:cNvSpPr>
              <a:spLocks noChangeAspect="1"/>
            </p:cNvSpPr>
            <p:nvPr userDrawn="1"/>
          </p:nvSpPr>
          <p:spPr bwMode="auto">
            <a:xfrm>
              <a:off x="7010487" y="6266963"/>
              <a:ext cx="66276" cy="72290"/>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4" name="Freeform 302"/>
            <p:cNvSpPr>
              <a:spLocks noChangeAspect="1"/>
            </p:cNvSpPr>
            <p:nvPr userDrawn="1"/>
          </p:nvSpPr>
          <p:spPr bwMode="auto">
            <a:xfrm>
              <a:off x="6522456" y="6134431"/>
              <a:ext cx="138577" cy="180726"/>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5" name="Freeform 303"/>
            <p:cNvSpPr>
              <a:spLocks noChangeAspect="1" noEditPoints="1"/>
            </p:cNvSpPr>
            <p:nvPr userDrawn="1"/>
          </p:nvSpPr>
          <p:spPr bwMode="auto">
            <a:xfrm>
              <a:off x="6721283" y="6134431"/>
              <a:ext cx="198828" cy="198799"/>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6" name="Freeform 304"/>
            <p:cNvSpPr>
              <a:spLocks noChangeAspect="1" noEditPoints="1"/>
            </p:cNvSpPr>
            <p:nvPr userDrawn="1"/>
          </p:nvSpPr>
          <p:spPr bwMode="auto">
            <a:xfrm>
              <a:off x="5166813" y="6134431"/>
              <a:ext cx="198828" cy="198799"/>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7" name="Freeform 305"/>
            <p:cNvSpPr>
              <a:spLocks noChangeAspect="1" noEditPoints="1"/>
            </p:cNvSpPr>
            <p:nvPr userDrawn="1"/>
          </p:nvSpPr>
          <p:spPr bwMode="auto">
            <a:xfrm>
              <a:off x="3160461" y="6134431"/>
              <a:ext cx="216903" cy="198799"/>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8" name="Freeform 306"/>
            <p:cNvSpPr>
              <a:spLocks noChangeAspect="1" noEditPoints="1"/>
            </p:cNvSpPr>
            <p:nvPr userDrawn="1"/>
          </p:nvSpPr>
          <p:spPr bwMode="auto">
            <a:xfrm>
              <a:off x="4275101" y="6134431"/>
              <a:ext cx="216903" cy="28313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89" name="Freeform 307"/>
            <p:cNvSpPr>
              <a:spLocks noChangeAspect="1"/>
            </p:cNvSpPr>
            <p:nvPr userDrawn="1"/>
          </p:nvSpPr>
          <p:spPr bwMode="auto">
            <a:xfrm>
              <a:off x="3473766" y="6134431"/>
              <a:ext cx="307279" cy="180726"/>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0" name="Freeform 308"/>
            <p:cNvSpPr>
              <a:spLocks noChangeAspect="1"/>
            </p:cNvSpPr>
            <p:nvPr userDrawn="1"/>
          </p:nvSpPr>
          <p:spPr bwMode="auto">
            <a:xfrm>
              <a:off x="3991922" y="6134431"/>
              <a:ext cx="180752"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1" name="Freeform 309"/>
            <p:cNvSpPr>
              <a:spLocks noChangeAspect="1"/>
            </p:cNvSpPr>
            <p:nvPr userDrawn="1"/>
          </p:nvSpPr>
          <p:spPr bwMode="auto">
            <a:xfrm>
              <a:off x="6251327" y="6134431"/>
              <a:ext cx="186777"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2" name="Freeform 310"/>
            <p:cNvSpPr>
              <a:spLocks noChangeAspect="1"/>
            </p:cNvSpPr>
            <p:nvPr userDrawn="1"/>
          </p:nvSpPr>
          <p:spPr bwMode="auto">
            <a:xfrm>
              <a:off x="5763296" y="6134431"/>
              <a:ext cx="180752" cy="198799"/>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3" name="Freeform 311"/>
            <p:cNvSpPr>
              <a:spLocks noChangeAspect="1"/>
            </p:cNvSpPr>
            <p:nvPr userDrawn="1"/>
          </p:nvSpPr>
          <p:spPr bwMode="auto">
            <a:xfrm>
              <a:off x="4889659" y="6032019"/>
              <a:ext cx="180752" cy="295186"/>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4" name="Freeform 312"/>
            <p:cNvSpPr>
              <a:spLocks noChangeAspect="1"/>
            </p:cNvSpPr>
            <p:nvPr userDrawn="1"/>
          </p:nvSpPr>
          <p:spPr bwMode="auto">
            <a:xfrm>
              <a:off x="4678781" y="6080213"/>
              <a:ext cx="15062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5" name="Freeform 313"/>
            <p:cNvSpPr>
              <a:spLocks noChangeAspect="1"/>
            </p:cNvSpPr>
            <p:nvPr userDrawn="1"/>
          </p:nvSpPr>
          <p:spPr bwMode="auto">
            <a:xfrm>
              <a:off x="6040449" y="6080213"/>
              <a:ext cx="13857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6" name="Freeform 314"/>
            <p:cNvSpPr>
              <a:spLocks noChangeAspect="1"/>
            </p:cNvSpPr>
            <p:nvPr userDrawn="1"/>
          </p:nvSpPr>
          <p:spPr bwMode="auto">
            <a:xfrm>
              <a:off x="5552418" y="6032019"/>
              <a:ext cx="150627" cy="295186"/>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sp>
          <p:nvSpPr>
            <p:cNvPr id="397" name="Freeform 315"/>
            <p:cNvSpPr>
              <a:spLocks noChangeAspect="1" noEditPoints="1"/>
            </p:cNvSpPr>
            <p:nvPr userDrawn="1"/>
          </p:nvSpPr>
          <p:spPr bwMode="auto">
            <a:xfrm>
              <a:off x="2359126" y="6044068"/>
              <a:ext cx="247028" cy="28313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9D9"/>
            </a:solidFill>
            <a:ln w="9525">
              <a:noFill/>
              <a:round/>
              <a:headEnd/>
              <a:tailEnd/>
            </a:ln>
          </p:spPr>
          <p:txBody>
            <a:bodyPr/>
            <a:lstStyle/>
            <a:p>
              <a:pPr>
                <a:defRPr/>
              </a:pPr>
              <a:endParaRPr lang="ja-JP" altLang="en-US">
                <a:ea typeface="ＭＳ Ｐゴシック" pitchFamily="50" charset="-128"/>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Line 197"/>
          <p:cNvSpPr>
            <a:spLocks noChangeShapeType="1"/>
          </p:cNvSpPr>
          <p:nvPr/>
        </p:nvSpPr>
        <p:spPr bwMode="auto">
          <a:xfrm>
            <a:off x="5556738" y="4953000"/>
            <a:ext cx="3587262" cy="0"/>
          </a:xfrm>
          <a:prstGeom prst="line">
            <a:avLst/>
          </a:prstGeom>
          <a:noFill/>
          <a:ln w="6350">
            <a:solidFill>
              <a:schemeClr val="hlink"/>
            </a:solidFill>
            <a:prstDash val="dash"/>
            <a:round/>
            <a:headEnd/>
            <a:tailEnd/>
          </a:ln>
          <a:effectLst/>
        </p:spPr>
        <p:txBody>
          <a:bodyPr/>
          <a:lstStyle/>
          <a:p>
            <a:pPr>
              <a:defRPr/>
            </a:pPr>
            <a:endParaRPr lang="ja-JP" altLang="en-US">
              <a:ea typeface="ＭＳ Ｐゴシック" pitchFamily="50" charset="-128"/>
            </a:endParaRPr>
          </a:p>
        </p:txBody>
      </p:sp>
      <p:sp>
        <p:nvSpPr>
          <p:cNvPr id="5" name="Rectangle 258"/>
          <p:cNvSpPr>
            <a:spLocks noChangeArrowheads="1"/>
          </p:cNvSpPr>
          <p:nvPr/>
        </p:nvSpPr>
        <p:spPr bwMode="auto">
          <a:xfrm>
            <a:off x="5556738" y="6705600"/>
            <a:ext cx="3587262" cy="152400"/>
          </a:xfrm>
          <a:prstGeom prst="rect">
            <a:avLst/>
          </a:prstGeom>
          <a:solidFill>
            <a:srgbClr val="99CCFF"/>
          </a:solidFill>
          <a:ln w="9525">
            <a:noFill/>
            <a:miter lim="800000"/>
            <a:headEnd/>
            <a:tailEnd/>
          </a:ln>
          <a:effectLst/>
        </p:spPr>
        <p:txBody>
          <a:bodyPr wrap="none" anchor="ctr"/>
          <a:lstStyle/>
          <a:p>
            <a:pPr>
              <a:defRPr/>
            </a:pPr>
            <a:endParaRPr lang="ja-JP" altLang="en-US">
              <a:ea typeface="ＭＳ Ｐゴシック" pitchFamily="50" charset="-128"/>
            </a:endParaRPr>
          </a:p>
        </p:txBody>
      </p:sp>
      <p:sp>
        <p:nvSpPr>
          <p:cNvPr id="6" name="Line 282"/>
          <p:cNvSpPr>
            <a:spLocks noChangeShapeType="1"/>
          </p:cNvSpPr>
          <p:nvPr/>
        </p:nvSpPr>
        <p:spPr bwMode="auto">
          <a:xfrm>
            <a:off x="1055078" y="1295400"/>
            <a:ext cx="8088923" cy="0"/>
          </a:xfrm>
          <a:prstGeom prst="line">
            <a:avLst/>
          </a:prstGeom>
          <a:noFill/>
          <a:ln w="6350">
            <a:solidFill>
              <a:schemeClr val="hlink"/>
            </a:solidFill>
            <a:prstDash val="dash"/>
            <a:round/>
            <a:headEnd/>
            <a:tailEnd/>
          </a:ln>
          <a:effectLst/>
        </p:spPr>
        <p:txBody>
          <a:bodyPr/>
          <a:lstStyle/>
          <a:p>
            <a:pPr>
              <a:defRPr/>
            </a:pPr>
            <a:endParaRPr lang="ja-JP" altLang="en-US">
              <a:ea typeface="ＭＳ Ｐゴシック" pitchFamily="50" charset="-128"/>
            </a:endParaRPr>
          </a:p>
        </p:txBody>
      </p:sp>
      <p:grpSp>
        <p:nvGrpSpPr>
          <p:cNvPr id="2" name="Group 288"/>
          <p:cNvGrpSpPr>
            <a:grpSpLocks noChangeAspect="1"/>
          </p:cNvGrpSpPr>
          <p:nvPr/>
        </p:nvGrpSpPr>
        <p:grpSpPr bwMode="auto">
          <a:xfrm>
            <a:off x="5272454" y="152400"/>
            <a:ext cx="1162050" cy="603250"/>
            <a:chOff x="4424" y="232"/>
            <a:chExt cx="1085" cy="520"/>
          </a:xfrm>
        </p:grpSpPr>
        <p:pic>
          <p:nvPicPr>
            <p:cNvPr id="8" name="Picture 289"/>
            <p:cNvPicPr>
              <a:picLocks noChangeAspect="1" noChangeArrowheads="1"/>
            </p:cNvPicPr>
            <p:nvPr userDrawn="1"/>
          </p:nvPicPr>
          <p:blipFill>
            <a:blip r:embed="rId2" cstate="print"/>
            <a:srcRect/>
            <a:stretch>
              <a:fillRect/>
            </a:stretch>
          </p:blipFill>
          <p:spPr bwMode="auto">
            <a:xfrm>
              <a:off x="4713" y="344"/>
              <a:ext cx="795" cy="310"/>
            </a:xfrm>
            <a:prstGeom prst="rect">
              <a:avLst/>
            </a:prstGeom>
            <a:noFill/>
            <a:ln w="9525">
              <a:noFill/>
              <a:miter lim="800000"/>
              <a:headEnd/>
              <a:tailEnd/>
            </a:ln>
          </p:spPr>
        </p:pic>
        <p:sp>
          <p:nvSpPr>
            <p:cNvPr id="9" name="Freeform 290"/>
            <p:cNvSpPr>
              <a:spLocks noChangeAspect="1"/>
            </p:cNvSpPr>
            <p:nvPr userDrawn="1"/>
          </p:nvSpPr>
          <p:spPr bwMode="auto">
            <a:xfrm>
              <a:off x="4851" y="233"/>
              <a:ext cx="66" cy="246"/>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66B3"/>
            </a:solidFill>
            <a:ln w="9525">
              <a:noFill/>
              <a:round/>
              <a:headEnd/>
              <a:tailEnd/>
            </a:ln>
          </p:spPr>
          <p:txBody>
            <a:bodyPr/>
            <a:lstStyle/>
            <a:p>
              <a:pPr>
                <a:defRPr/>
              </a:pPr>
              <a:endParaRPr lang="ja-JP" altLang="en-US">
                <a:ea typeface="ＭＳ Ｐゴシック" pitchFamily="50" charset="-128"/>
              </a:endParaRPr>
            </a:p>
          </p:txBody>
        </p:sp>
        <p:sp>
          <p:nvSpPr>
            <p:cNvPr id="10" name="Freeform 291"/>
            <p:cNvSpPr>
              <a:spLocks noChangeAspect="1"/>
            </p:cNvSpPr>
            <p:nvPr userDrawn="1"/>
          </p:nvSpPr>
          <p:spPr bwMode="auto">
            <a:xfrm>
              <a:off x="4424" y="232"/>
              <a:ext cx="421" cy="248"/>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66B3"/>
            </a:solidFill>
            <a:ln w="9525">
              <a:noFill/>
              <a:round/>
              <a:headEnd/>
              <a:tailEnd/>
            </a:ln>
          </p:spPr>
          <p:txBody>
            <a:bodyPr/>
            <a:lstStyle/>
            <a:p>
              <a:pPr>
                <a:defRPr/>
              </a:pPr>
              <a:endParaRPr lang="ja-JP" altLang="en-US">
                <a:ea typeface="ＭＳ Ｐゴシック" pitchFamily="50" charset="-128"/>
              </a:endParaRPr>
            </a:p>
          </p:txBody>
        </p:sp>
        <p:sp>
          <p:nvSpPr>
            <p:cNvPr id="11" name="Freeform 292"/>
            <p:cNvSpPr>
              <a:spLocks noChangeAspect="1"/>
            </p:cNvSpPr>
            <p:nvPr userDrawn="1"/>
          </p:nvSpPr>
          <p:spPr bwMode="auto">
            <a:xfrm>
              <a:off x="4993" y="435"/>
              <a:ext cx="86" cy="115"/>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2" name="Freeform 293"/>
            <p:cNvSpPr>
              <a:spLocks noChangeAspect="1"/>
            </p:cNvSpPr>
            <p:nvPr userDrawn="1"/>
          </p:nvSpPr>
          <p:spPr bwMode="auto">
            <a:xfrm>
              <a:off x="5103" y="435"/>
              <a:ext cx="89" cy="115"/>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3" name="Rectangle 294"/>
            <p:cNvSpPr>
              <a:spLocks noChangeAspect="1" noChangeArrowheads="1"/>
            </p:cNvSpPr>
            <p:nvPr userDrawn="1"/>
          </p:nvSpPr>
          <p:spPr bwMode="auto">
            <a:xfrm>
              <a:off x="5270" y="447"/>
              <a:ext cx="11" cy="68"/>
            </a:xfrm>
            <a:prstGeom prst="rect">
              <a:avLst/>
            </a:prstGeom>
            <a:solidFill>
              <a:srgbClr val="FFFFFF"/>
            </a:solidFill>
            <a:ln w="9525">
              <a:noFill/>
              <a:miter lim="800000"/>
              <a:headEnd/>
              <a:tailEnd/>
            </a:ln>
          </p:spPr>
          <p:txBody>
            <a:bodyPr/>
            <a:lstStyle/>
            <a:p>
              <a:pPr>
                <a:defRPr/>
              </a:pPr>
              <a:endParaRPr lang="ja-JP" altLang="en-US">
                <a:ea typeface="ＭＳ Ｐゴシック" pitchFamily="50" charset="-128"/>
              </a:endParaRPr>
            </a:p>
          </p:txBody>
        </p:sp>
        <p:sp>
          <p:nvSpPr>
            <p:cNvPr id="14" name="Freeform 295"/>
            <p:cNvSpPr>
              <a:spLocks noChangeAspect="1"/>
            </p:cNvSpPr>
            <p:nvPr userDrawn="1"/>
          </p:nvSpPr>
          <p:spPr bwMode="auto">
            <a:xfrm>
              <a:off x="5213" y="439"/>
              <a:ext cx="52" cy="33"/>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5" name="Freeform 296"/>
            <p:cNvSpPr>
              <a:spLocks noChangeAspect="1"/>
            </p:cNvSpPr>
            <p:nvPr userDrawn="1"/>
          </p:nvSpPr>
          <p:spPr bwMode="auto">
            <a:xfrm>
              <a:off x="5278" y="440"/>
              <a:ext cx="22" cy="105"/>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6" name="Freeform 297"/>
            <p:cNvSpPr>
              <a:spLocks noChangeAspect="1" noEditPoints="1"/>
            </p:cNvSpPr>
            <p:nvPr userDrawn="1"/>
          </p:nvSpPr>
          <p:spPr bwMode="auto">
            <a:xfrm>
              <a:off x="5213" y="458"/>
              <a:ext cx="52" cy="86"/>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7" name="Freeform 298"/>
            <p:cNvSpPr>
              <a:spLocks noChangeAspect="1" noEditPoints="1"/>
            </p:cNvSpPr>
            <p:nvPr userDrawn="1"/>
          </p:nvSpPr>
          <p:spPr bwMode="auto">
            <a:xfrm>
              <a:off x="5323" y="440"/>
              <a:ext cx="88" cy="107"/>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a:ea typeface="ＭＳ Ｐゴシック" pitchFamily="50" charset="-128"/>
              </a:endParaRPr>
            </a:p>
          </p:txBody>
        </p:sp>
        <p:sp>
          <p:nvSpPr>
            <p:cNvPr id="18" name="Freeform 299"/>
            <p:cNvSpPr>
              <a:spLocks noChangeAspect="1" noEditPoints="1"/>
            </p:cNvSpPr>
            <p:nvPr userDrawn="1"/>
          </p:nvSpPr>
          <p:spPr bwMode="auto">
            <a:xfrm>
              <a:off x="4814" y="705"/>
              <a:ext cx="33" cy="33"/>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19" name="Freeform 300"/>
            <p:cNvSpPr>
              <a:spLocks noChangeAspect="1"/>
            </p:cNvSpPr>
            <p:nvPr userDrawn="1"/>
          </p:nvSpPr>
          <p:spPr bwMode="auto">
            <a:xfrm>
              <a:off x="4782" y="705"/>
              <a:ext cx="22" cy="30"/>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0" name="Freeform 301"/>
            <p:cNvSpPr>
              <a:spLocks noChangeAspect="1"/>
            </p:cNvSpPr>
            <p:nvPr userDrawn="1"/>
          </p:nvSpPr>
          <p:spPr bwMode="auto">
            <a:xfrm>
              <a:off x="5498" y="727"/>
              <a:ext cx="11" cy="12"/>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1" name="Freeform 302"/>
            <p:cNvSpPr>
              <a:spLocks noChangeAspect="1"/>
            </p:cNvSpPr>
            <p:nvPr userDrawn="1"/>
          </p:nvSpPr>
          <p:spPr bwMode="auto">
            <a:xfrm>
              <a:off x="5417" y="705"/>
              <a:ext cx="23" cy="30"/>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2" name="Freeform 303"/>
            <p:cNvSpPr>
              <a:spLocks noChangeAspect="1" noEditPoints="1"/>
            </p:cNvSpPr>
            <p:nvPr userDrawn="1"/>
          </p:nvSpPr>
          <p:spPr bwMode="auto">
            <a:xfrm>
              <a:off x="5450" y="705"/>
              <a:ext cx="33" cy="33"/>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3" name="Freeform 304"/>
            <p:cNvSpPr>
              <a:spLocks noChangeAspect="1" noEditPoints="1"/>
            </p:cNvSpPr>
            <p:nvPr userDrawn="1"/>
          </p:nvSpPr>
          <p:spPr bwMode="auto">
            <a:xfrm>
              <a:off x="5192" y="705"/>
              <a:ext cx="33" cy="33"/>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4" name="Freeform 305"/>
            <p:cNvSpPr>
              <a:spLocks noChangeAspect="1" noEditPoints="1"/>
            </p:cNvSpPr>
            <p:nvPr userDrawn="1"/>
          </p:nvSpPr>
          <p:spPr bwMode="auto">
            <a:xfrm>
              <a:off x="4859" y="705"/>
              <a:ext cx="36" cy="33"/>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5" name="Freeform 306"/>
            <p:cNvSpPr>
              <a:spLocks noChangeAspect="1" noEditPoints="1"/>
            </p:cNvSpPr>
            <p:nvPr userDrawn="1"/>
          </p:nvSpPr>
          <p:spPr bwMode="auto">
            <a:xfrm>
              <a:off x="5044" y="705"/>
              <a:ext cx="36" cy="4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6" name="Freeform 307"/>
            <p:cNvSpPr>
              <a:spLocks noChangeAspect="1"/>
            </p:cNvSpPr>
            <p:nvPr userDrawn="1"/>
          </p:nvSpPr>
          <p:spPr bwMode="auto">
            <a:xfrm>
              <a:off x="4911" y="705"/>
              <a:ext cx="51" cy="30"/>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7" name="Freeform 308"/>
            <p:cNvSpPr>
              <a:spLocks noChangeAspect="1"/>
            </p:cNvSpPr>
            <p:nvPr userDrawn="1"/>
          </p:nvSpPr>
          <p:spPr bwMode="auto">
            <a:xfrm>
              <a:off x="4997" y="705"/>
              <a:ext cx="30"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8" name="Freeform 309"/>
            <p:cNvSpPr>
              <a:spLocks noChangeAspect="1"/>
            </p:cNvSpPr>
            <p:nvPr userDrawn="1"/>
          </p:nvSpPr>
          <p:spPr bwMode="auto">
            <a:xfrm>
              <a:off x="5372" y="705"/>
              <a:ext cx="31"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29" name="Freeform 310"/>
            <p:cNvSpPr>
              <a:spLocks noChangeAspect="1"/>
            </p:cNvSpPr>
            <p:nvPr userDrawn="1"/>
          </p:nvSpPr>
          <p:spPr bwMode="auto">
            <a:xfrm>
              <a:off x="5291" y="705"/>
              <a:ext cx="30" cy="33"/>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0" name="Freeform 311"/>
            <p:cNvSpPr>
              <a:spLocks noChangeAspect="1"/>
            </p:cNvSpPr>
            <p:nvPr userDrawn="1"/>
          </p:nvSpPr>
          <p:spPr bwMode="auto">
            <a:xfrm>
              <a:off x="5146" y="688"/>
              <a:ext cx="30" cy="49"/>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1" name="Freeform 312"/>
            <p:cNvSpPr>
              <a:spLocks noChangeAspect="1"/>
            </p:cNvSpPr>
            <p:nvPr userDrawn="1"/>
          </p:nvSpPr>
          <p:spPr bwMode="auto">
            <a:xfrm>
              <a:off x="5111" y="696"/>
              <a:ext cx="25"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2" name="Freeform 313"/>
            <p:cNvSpPr>
              <a:spLocks noChangeAspect="1"/>
            </p:cNvSpPr>
            <p:nvPr userDrawn="1"/>
          </p:nvSpPr>
          <p:spPr bwMode="auto">
            <a:xfrm>
              <a:off x="5337" y="696"/>
              <a:ext cx="23"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3" name="Freeform 314"/>
            <p:cNvSpPr>
              <a:spLocks noChangeAspect="1"/>
            </p:cNvSpPr>
            <p:nvPr userDrawn="1"/>
          </p:nvSpPr>
          <p:spPr bwMode="auto">
            <a:xfrm>
              <a:off x="5256" y="688"/>
              <a:ext cx="25" cy="49"/>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sp>
          <p:nvSpPr>
            <p:cNvPr id="34" name="Freeform 315"/>
            <p:cNvSpPr>
              <a:spLocks noChangeAspect="1" noEditPoints="1"/>
            </p:cNvSpPr>
            <p:nvPr userDrawn="1"/>
          </p:nvSpPr>
          <p:spPr bwMode="auto">
            <a:xfrm>
              <a:off x="4726" y="690"/>
              <a:ext cx="41" cy="4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EDB"/>
            </a:solidFill>
            <a:ln w="9525">
              <a:noFill/>
              <a:round/>
              <a:headEnd/>
              <a:tailEnd/>
            </a:ln>
          </p:spPr>
          <p:txBody>
            <a:bodyPr/>
            <a:lstStyle/>
            <a:p>
              <a:pPr>
                <a:defRPr/>
              </a:pPr>
              <a:endParaRPr lang="ja-JP" altLang="en-US">
                <a:ea typeface="ＭＳ Ｐゴシック" pitchFamily="50" charset="-128"/>
              </a:endParaRPr>
            </a:p>
          </p:txBody>
        </p:sp>
      </p:grpSp>
      <p:grpSp>
        <p:nvGrpSpPr>
          <p:cNvPr id="3" name="Group 316"/>
          <p:cNvGrpSpPr>
            <a:grpSpLocks noChangeAspect="1"/>
          </p:cNvGrpSpPr>
          <p:nvPr/>
        </p:nvGrpSpPr>
        <p:grpSpPr bwMode="auto">
          <a:xfrm>
            <a:off x="7030915" y="152400"/>
            <a:ext cx="996462" cy="157163"/>
            <a:chOff x="2562" y="2341"/>
            <a:chExt cx="843" cy="123"/>
          </a:xfrm>
        </p:grpSpPr>
        <p:sp>
          <p:nvSpPr>
            <p:cNvPr id="36" name="Freeform 317"/>
            <p:cNvSpPr>
              <a:spLocks noChangeAspect="1"/>
            </p:cNvSpPr>
            <p:nvPr userDrawn="1"/>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7" name="Freeform 318"/>
            <p:cNvSpPr>
              <a:spLocks noChangeAspect="1" noEditPoints="1"/>
            </p:cNvSpPr>
            <p:nvPr userDrawn="1"/>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8" name="Freeform 319"/>
            <p:cNvSpPr>
              <a:spLocks noChangeAspect="1"/>
            </p:cNvSpPr>
            <p:nvPr userDrawn="1"/>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39" name="Freeform 320"/>
            <p:cNvSpPr>
              <a:spLocks noChangeAspect="1"/>
            </p:cNvSpPr>
            <p:nvPr userDrawn="1"/>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0" name="Freeform 321"/>
            <p:cNvSpPr>
              <a:spLocks noChangeAspect="1"/>
            </p:cNvSpPr>
            <p:nvPr userDrawn="1"/>
          </p:nvSpPr>
          <p:spPr bwMode="auto">
            <a:xfrm>
              <a:off x="2741" y="2392"/>
              <a:ext cx="21"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1" name="Freeform 322"/>
            <p:cNvSpPr>
              <a:spLocks noChangeAspect="1"/>
            </p:cNvSpPr>
            <p:nvPr userDrawn="1"/>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2" name="Freeform 323"/>
            <p:cNvSpPr>
              <a:spLocks noChangeAspect="1"/>
            </p:cNvSpPr>
            <p:nvPr userDrawn="1"/>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3" name="Freeform 324"/>
            <p:cNvSpPr>
              <a:spLocks noChangeAspect="1" noEditPoints="1"/>
            </p:cNvSpPr>
            <p:nvPr userDrawn="1"/>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4" name="Freeform 325"/>
            <p:cNvSpPr>
              <a:spLocks noChangeAspect="1"/>
            </p:cNvSpPr>
            <p:nvPr userDrawn="1"/>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5" name="Freeform 326"/>
            <p:cNvSpPr>
              <a:spLocks noChangeAspect="1" noEditPoints="1"/>
            </p:cNvSpPr>
            <p:nvPr userDrawn="1"/>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6" name="Freeform 327"/>
            <p:cNvSpPr>
              <a:spLocks noChangeAspect="1" noEditPoints="1"/>
            </p:cNvSpPr>
            <p:nvPr userDrawn="1"/>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7" name="Freeform 328"/>
            <p:cNvSpPr>
              <a:spLocks noChangeAspect="1"/>
            </p:cNvSpPr>
            <p:nvPr userDrawn="1"/>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8" name="Freeform 329"/>
            <p:cNvSpPr>
              <a:spLocks noChangeAspect="1"/>
            </p:cNvSpPr>
            <p:nvPr userDrawn="1"/>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49" name="Freeform 330"/>
            <p:cNvSpPr>
              <a:spLocks noChangeAspect="1"/>
            </p:cNvSpPr>
            <p:nvPr userDrawn="1"/>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0" name="Freeform 331"/>
            <p:cNvSpPr>
              <a:spLocks noChangeAspect="1"/>
            </p:cNvSpPr>
            <p:nvPr userDrawn="1"/>
          </p:nvSpPr>
          <p:spPr bwMode="auto">
            <a:xfrm>
              <a:off x="2850" y="2345"/>
              <a:ext cx="31"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1" name="Freeform 332"/>
            <p:cNvSpPr>
              <a:spLocks noChangeAspect="1"/>
            </p:cNvSpPr>
            <p:nvPr userDrawn="1"/>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2" name="Freeform 333"/>
            <p:cNvSpPr>
              <a:spLocks noChangeAspect="1"/>
            </p:cNvSpPr>
            <p:nvPr userDrawn="1"/>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3" name="Freeform 334"/>
            <p:cNvSpPr>
              <a:spLocks noChangeAspect="1"/>
            </p:cNvSpPr>
            <p:nvPr userDrawn="1"/>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4" name="Freeform 335"/>
            <p:cNvSpPr>
              <a:spLocks noChangeAspect="1"/>
            </p:cNvSpPr>
            <p:nvPr userDrawn="1"/>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5" name="Freeform 336"/>
            <p:cNvSpPr>
              <a:spLocks noChangeAspect="1"/>
            </p:cNvSpPr>
            <p:nvPr userDrawn="1"/>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6" name="Freeform 337"/>
            <p:cNvSpPr>
              <a:spLocks noChangeAspect="1"/>
            </p:cNvSpPr>
            <p:nvPr userDrawn="1"/>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7" name="Freeform 338"/>
            <p:cNvSpPr>
              <a:spLocks noChangeAspect="1" noEditPoints="1"/>
            </p:cNvSpPr>
            <p:nvPr userDrawn="1"/>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8" name="Freeform 339"/>
            <p:cNvSpPr>
              <a:spLocks noChangeAspect="1"/>
            </p:cNvSpPr>
            <p:nvPr userDrawn="1"/>
          </p:nvSpPr>
          <p:spPr bwMode="auto">
            <a:xfrm>
              <a:off x="3181" y="2343"/>
              <a:ext cx="98" cy="56"/>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sp>
          <p:nvSpPr>
            <p:cNvPr id="59" name="Freeform 340"/>
            <p:cNvSpPr>
              <a:spLocks noChangeAspect="1"/>
            </p:cNvSpPr>
            <p:nvPr userDrawn="1"/>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p>
              <a:pPr>
                <a:defRPr/>
              </a:pPr>
              <a:endParaRPr lang="ja-JP" altLang="en-US">
                <a:ea typeface="ＭＳ Ｐゴシック" pitchFamily="50" charset="-128"/>
              </a:endParaRPr>
            </a:p>
          </p:txBody>
        </p:sp>
      </p:grpSp>
      <p:sp>
        <p:nvSpPr>
          <p:cNvPr id="60" name="Rectangle 341"/>
          <p:cNvSpPr>
            <a:spLocks noChangeArrowheads="1"/>
          </p:cNvSpPr>
          <p:nvPr/>
        </p:nvSpPr>
        <p:spPr bwMode="auto">
          <a:xfrm>
            <a:off x="6988420" y="0"/>
            <a:ext cx="2152650" cy="76200"/>
          </a:xfrm>
          <a:prstGeom prst="rect">
            <a:avLst/>
          </a:prstGeom>
          <a:solidFill>
            <a:schemeClr val="accent1"/>
          </a:solidFill>
          <a:ln w="9525">
            <a:solidFill>
              <a:schemeClr val="accent1"/>
            </a:solidFill>
            <a:miter lim="800000"/>
            <a:headEnd/>
            <a:tailEnd/>
          </a:ln>
          <a:effectLst/>
        </p:spPr>
        <p:txBody>
          <a:bodyPr wrap="none" anchor="ctr"/>
          <a:lstStyle/>
          <a:p>
            <a:pPr>
              <a:defRPr/>
            </a:pPr>
            <a:endParaRPr lang="ja-JP" altLang="en-US">
              <a:ea typeface="ＭＳ Ｐゴシック" pitchFamily="50" charset="-128"/>
            </a:endParaRPr>
          </a:p>
        </p:txBody>
      </p:sp>
      <p:sp>
        <p:nvSpPr>
          <p:cNvPr id="9226" name="Rectangle 10"/>
          <p:cNvSpPr>
            <a:spLocks noGrp="1" noChangeArrowheads="1"/>
          </p:cNvSpPr>
          <p:nvPr>
            <p:ph type="subTitle" sz="quarter" idx="1"/>
          </p:nvPr>
        </p:nvSpPr>
        <p:spPr bwMode="gray">
          <a:xfrm>
            <a:off x="1055078" y="457200"/>
            <a:ext cx="3993174" cy="762000"/>
          </a:xfrm>
        </p:spPr>
        <p:txBody>
          <a:bodyPr lIns="0" tIns="43193" rIns="0" bIns="79200" anchor="ctr"/>
          <a:lstStyle>
            <a:lvl1pPr marL="0" indent="0">
              <a:spcBef>
                <a:spcPct val="25000"/>
              </a:spcBef>
              <a:buFont typeface="Wingdings" pitchFamily="2" charset="2"/>
              <a:buNone/>
              <a:defRPr sz="2400">
                <a:latin typeface="+mj-lt"/>
              </a:defRPr>
            </a:lvl1pPr>
          </a:lstStyle>
          <a:p>
            <a:r>
              <a:rPr lang="ja-JP" altLang="en-US" smtClean="0"/>
              <a:t>マスタ サブタイトルの書式設定</a:t>
            </a:r>
            <a:endParaRPr lang="ja-JP" altLang="en-US" dirty="0"/>
          </a:p>
        </p:txBody>
      </p:sp>
      <p:sp>
        <p:nvSpPr>
          <p:cNvPr id="9225" name="Rectangle 9"/>
          <p:cNvSpPr>
            <a:spLocks noGrp="1" noChangeArrowheads="1"/>
          </p:cNvSpPr>
          <p:nvPr>
            <p:ph type="ctrTitle" sz="quarter"/>
          </p:nvPr>
        </p:nvSpPr>
        <p:spPr bwMode="gray">
          <a:xfrm>
            <a:off x="1055077" y="1828800"/>
            <a:ext cx="7033846" cy="1981200"/>
          </a:xfrm>
        </p:spPr>
        <p:txBody>
          <a:bodyPr tIns="43193" bIns="43193" anchor="ctr"/>
          <a:lstStyle>
            <a:lvl1pPr fontAlgn="ctr">
              <a:lnSpc>
                <a:spcPct val="125000"/>
              </a:lnSpc>
              <a:spcBef>
                <a:spcPct val="50000"/>
              </a:spcBef>
              <a:defRPr sz="4000"/>
            </a:lvl1pPr>
          </a:lstStyle>
          <a:p>
            <a:r>
              <a:rPr lang="ja-JP" altLang="en-US" smtClean="0"/>
              <a:t>マスタ タイトルの書式設定</a:t>
            </a:r>
            <a:endParaRPr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200">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sz="3200">
                <a:latin typeface="Arial Unicode MS" pitchFamily="50" charset="-128"/>
                <a:ea typeface="Arial Unicode MS" pitchFamily="50" charset="-128"/>
                <a:cs typeface="Arial Unicode MS" pitchFamily="50" charset="-128"/>
              </a:defRPr>
            </a:lvl1pPr>
            <a:lvl2pPr>
              <a:defRPr sz="2800">
                <a:latin typeface="Arial Unicode MS" pitchFamily="50" charset="-128"/>
                <a:ea typeface="Arial Unicode MS" pitchFamily="50" charset="-128"/>
                <a:cs typeface="Arial Unicode MS" pitchFamily="50" charset="-128"/>
              </a:defRPr>
            </a:lvl2pPr>
            <a:lvl3pPr>
              <a:defRPr sz="2400">
                <a:latin typeface="Arial Unicode MS" pitchFamily="50" charset="-128"/>
                <a:ea typeface="Arial Unicode MS" pitchFamily="50" charset="-128"/>
                <a:cs typeface="Arial Unicode MS" pitchFamily="50" charset="-128"/>
              </a:defRPr>
            </a:lvl3pPr>
            <a:lvl4pPr>
              <a:defRPr sz="2400">
                <a:latin typeface="Arial Unicode MS" pitchFamily="50" charset="-128"/>
                <a:ea typeface="Arial Unicode MS" pitchFamily="50" charset="-128"/>
                <a:cs typeface="Arial Unicode MS" pitchFamily="50" charset="-128"/>
              </a:defRPr>
            </a:lvl4pPr>
            <a:lvl5pPr>
              <a:defRPr sz="2400">
                <a:latin typeface="Arial Unicode MS" pitchFamily="50" charset="-128"/>
                <a:ea typeface="Arial Unicode MS" pitchFamily="50" charset="-128"/>
                <a:cs typeface="Arial Unicode MS" pitchFamily="50" charset="-128"/>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3"/>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11015" y="1524000"/>
            <a:ext cx="4290646"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9" y="1524000"/>
            <a:ext cx="4290646"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p14="http://schemas.microsoft.com/office/powerpoint/2010/main" xmlns="" val="309347931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3"/>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2492" y="228600"/>
            <a:ext cx="2180492" cy="6324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11015" y="228600"/>
            <a:ext cx="6400800" cy="6324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24"/>
          <p:cNvSpPr>
            <a:spLocks noGrp="1" noChangeArrowheads="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ユーザー設定レイアウト">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p14="http://schemas.microsoft.com/office/powerpoint/2010/main" xmlns="" val="3093479314"/>
      </p:ext>
    </p:extLst>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35496" y="-442600"/>
            <a:ext cx="6120680" cy="6247864"/>
          </a:xfrm>
          <a:prstGeom prst="rect">
            <a:avLst/>
          </a:prstGeom>
          <a:noFill/>
        </p:spPr>
        <p:txBody>
          <a:bodyPr wrap="square" rtlCol="0">
            <a:spAutoFit/>
          </a:bodyPr>
          <a:lstStyle/>
          <a:p>
            <a:r>
              <a:rPr kumimoji="1" lang="en-US" altLang="ja-JP" sz="40000" dirty="0" smtClean="0">
                <a:solidFill>
                  <a:schemeClr val="bg1">
                    <a:lumMod val="85000"/>
                  </a:schemeClr>
                </a:solidFill>
                <a:latin typeface="Century"/>
                <a:cs typeface="Century"/>
              </a:rPr>
              <a:t>Q</a:t>
            </a:r>
            <a:endParaRPr kumimoji="1" lang="ja-JP" altLang="en-US" sz="40000" dirty="0">
              <a:solidFill>
                <a:schemeClr val="bg1">
                  <a:lumMod val="85000"/>
                </a:schemeClr>
              </a:solidFill>
              <a:latin typeface="Century"/>
              <a:cs typeface="Century"/>
            </a:endParaRPr>
          </a:p>
        </p:txBody>
      </p:sp>
      <p:sp>
        <p:nvSpPr>
          <p:cNvPr id="2" name="タイトル 1"/>
          <p:cNvSpPr>
            <a:spLocks noGrp="1"/>
          </p:cNvSpPr>
          <p:nvPr>
            <p:ph type="title"/>
          </p:nvPr>
        </p:nvSpPr>
        <p:spPr>
          <a:xfrm>
            <a:off x="179512" y="2204864"/>
            <a:ext cx="8721725" cy="1901651"/>
          </a:xfrm>
        </p:spPr>
        <p:txBody>
          <a:bodyPr anchor="ctr"/>
          <a:lstStyle>
            <a:lvl1pPr algn="ctr">
              <a:defRPr sz="4400"/>
            </a:lvl1pPr>
          </a:lstStyle>
          <a:p>
            <a:r>
              <a:rPr kumimoji="1" lang="ja-JP" altLang="en-US" smtClean="0"/>
              <a:t>マスタ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03CB3BF1-BB82-4A67-9E57-71761916E118}" type="slidenum">
              <a:rPr kumimoji="1" lang="ja-JP" altLang="en-US" smtClean="0"/>
              <a:pPr/>
              <a:t>&lt;#&gt;</a:t>
            </a:fld>
            <a:endParaRPr kumimoji="1" lang="ja-JP" altLang="en-US"/>
          </a:p>
        </p:txBody>
      </p:sp>
    </p:spTree>
    <p:extLst>
      <p:ext uri="{BB962C8B-B14F-4D97-AF65-F5344CB8AC3E}">
        <p14:creationId xmlns:p14="http://schemas.microsoft.com/office/powerpoint/2010/main" xmlns="" val="5096896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600"/>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タイトルと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11138" y="1000125"/>
            <a:ext cx="4284662"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000125"/>
            <a:ext cx="4284663"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2"/>
          <p:cNvSpPr>
            <a:spLocks noGrp="1"/>
          </p:cNvSpPr>
          <p:nvPr>
            <p:ph type="sldNum" sz="quarter" idx="10"/>
          </p:nvPr>
        </p:nvSpPr>
        <p:spPr>
          <a:ln/>
        </p:spPr>
        <p:txBody>
          <a:bodyPr/>
          <a:lstStyle>
            <a:lvl1pPr>
              <a:defRPr/>
            </a:lvl1pPr>
          </a:lstStyle>
          <a:p>
            <a:fld id="{03CB3BF1-BB82-4A67-9E57-71761916E118}" type="slidenum">
              <a:rPr kumimoji="1" lang="ja-JP" altLang="en-US" smtClean="0"/>
              <a:pPr/>
              <a:t>&lt;#&gt;</a:t>
            </a:fld>
            <a:endParaRPr kumimoji="1" lang="ja-JP"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251520" y="6696417"/>
            <a:ext cx="5270921" cy="161583"/>
          </a:xfrm>
          <a:prstGeom prst="rect">
            <a:avLst/>
          </a:prstGeom>
          <a:noFill/>
          <a:ln w="9525">
            <a:noFill/>
            <a:miter lim="800000"/>
            <a:headEnd/>
            <a:tailEnd/>
          </a:ln>
          <a:effectLst/>
        </p:spPr>
        <p:txBody>
          <a:bodyPr wrap="square" lIns="0" tIns="0" rIns="0" bIns="0">
            <a:spAutoFit/>
          </a:bodyPr>
          <a:lstStyle/>
          <a:p>
            <a:pPr eaLnBrk="0" hangingPunct="0">
              <a:defRPr/>
            </a:pPr>
            <a:r>
              <a:rPr kumimoji="0" lang="ja-JP" altLang="en-US" sz="1050" dirty="0" smtClean="0">
                <a:solidFill>
                  <a:srgbClr val="404040"/>
                </a:solidFill>
                <a:latin typeface="HGP創英角ｺﾞｼｯｸUB" pitchFamily="50" charset="-128"/>
                <a:ea typeface="HGP創英角ｺﾞｼｯｸUB" pitchFamily="50" charset="-128"/>
              </a:rPr>
              <a:t>（</a:t>
            </a:r>
            <a:r>
              <a:rPr kumimoji="0" lang="en-US" altLang="ja-JP" sz="1050" dirty="0" smtClean="0">
                <a:solidFill>
                  <a:srgbClr val="404040"/>
                </a:solidFill>
                <a:latin typeface="HGP創英角ｺﾞｼｯｸUB" pitchFamily="50" charset="-128"/>
                <a:ea typeface="HGP創英角ｺﾞｼｯｸUB" pitchFamily="50" charset="-128"/>
              </a:rPr>
              <a:t>c</a:t>
            </a:r>
            <a:r>
              <a:rPr kumimoji="0" lang="ja-JP" altLang="en-US" sz="1050" dirty="0" smtClean="0">
                <a:solidFill>
                  <a:srgbClr val="404040"/>
                </a:solidFill>
                <a:latin typeface="HGP創英角ｺﾞｼｯｸUB" pitchFamily="50" charset="-128"/>
                <a:ea typeface="HGP創英角ｺﾞｼｯｸUB" pitchFamily="50" charset="-128"/>
              </a:rPr>
              <a:t>） </a:t>
            </a:r>
            <a:r>
              <a:rPr kumimoji="0" lang="en-US" altLang="ja-JP" sz="1050" dirty="0" smtClean="0">
                <a:solidFill>
                  <a:srgbClr val="404040"/>
                </a:solidFill>
                <a:latin typeface="HGP創英角ｺﾞｼｯｸUB" pitchFamily="50" charset="-128"/>
                <a:ea typeface="HGP創英角ｺﾞｼｯｸUB" pitchFamily="50" charset="-128"/>
              </a:rPr>
              <a:t>2012 by Nomura Research Institute, ltd. All rights reserved. </a:t>
            </a:r>
            <a:endParaRPr kumimoji="0" lang="en-US" altLang="ja-JP" sz="1050" dirty="0">
              <a:solidFill>
                <a:srgbClr val="404040"/>
              </a:solidFill>
              <a:latin typeface="HGP創英角ｺﾞｼｯｸUB" pitchFamily="50" charset="-128"/>
              <a:ea typeface="HGP創英角ｺﾞｼｯｸUB" pitchFamily="50" charset="-128"/>
            </a:endParaRPr>
          </a:p>
        </p:txBody>
      </p:sp>
      <p:sp>
        <p:nvSpPr>
          <p:cNvPr id="1030" name="Rectangle 2"/>
          <p:cNvSpPr>
            <a:spLocks noGrp="1" noChangeArrowheads="1"/>
          </p:cNvSpPr>
          <p:nvPr>
            <p:ph type="title"/>
          </p:nvPr>
        </p:nvSpPr>
        <p:spPr bwMode="auto">
          <a:xfrm>
            <a:off x="211138" y="303213"/>
            <a:ext cx="8721725" cy="557212"/>
          </a:xfrm>
          <a:prstGeom prst="rect">
            <a:avLst/>
          </a:prstGeom>
          <a:noFill/>
          <a:ln w="9525">
            <a:noFill/>
            <a:miter lim="800000"/>
            <a:headEnd/>
            <a:tailEnd/>
          </a:ln>
        </p:spPr>
        <p:txBody>
          <a:bodyPr vert="horz" wrap="square" lIns="0" tIns="0" rIns="0" bIns="43191" numCol="1" anchor="b" anchorCtr="0" compatLnSpc="1">
            <a:prstTxWarp prst="textNoShape">
              <a:avLst/>
            </a:prstTxWarp>
          </a:bodyPr>
          <a:lstStyle/>
          <a:p>
            <a:pPr lvl="0"/>
            <a:r>
              <a:rPr lang="ja-JP" altLang="en-US" smtClean="0"/>
              <a:t>マスタ タイトルの書式設定</a:t>
            </a:r>
          </a:p>
        </p:txBody>
      </p:sp>
      <p:sp>
        <p:nvSpPr>
          <p:cNvPr id="1031" name="Rectangle 3"/>
          <p:cNvSpPr>
            <a:spLocks noGrp="1" noChangeArrowheads="1"/>
          </p:cNvSpPr>
          <p:nvPr>
            <p:ph type="body" idx="1"/>
          </p:nvPr>
        </p:nvSpPr>
        <p:spPr bwMode="auto">
          <a:xfrm>
            <a:off x="211138" y="1000125"/>
            <a:ext cx="8721725" cy="5457825"/>
          </a:xfrm>
          <a:prstGeom prst="rect">
            <a:avLst/>
          </a:prstGeom>
          <a:noFill/>
          <a:ln w="9525">
            <a:noFill/>
            <a:miter lim="800000"/>
            <a:headEnd/>
            <a:tailEnd/>
          </a:ln>
        </p:spPr>
        <p:txBody>
          <a:bodyPr vert="horz" wrap="square" lIns="88423" tIns="43191" rIns="88423" bIns="43191"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8" name="スライド番号プレースホルダ 2"/>
          <p:cNvSpPr>
            <a:spLocks noGrp="1"/>
          </p:cNvSpPr>
          <p:nvPr>
            <p:ph type="sldNum" sz="quarter" idx="4"/>
          </p:nvPr>
        </p:nvSpPr>
        <p:spPr bwMode="auto">
          <a:xfrm>
            <a:off x="8323263" y="6572250"/>
            <a:ext cx="609600" cy="228600"/>
          </a:xfrm>
          <a:prstGeom prst="rect">
            <a:avLst/>
          </a:prstGeom>
          <a:ln>
            <a:miter lim="800000"/>
            <a:headEnd/>
            <a:tailEnd/>
          </a:ln>
        </p:spPr>
        <p:txBody>
          <a:bodyPr vert="horz" wrap="square" lIns="0" tIns="0" rIns="0" bIns="0" numCol="1" anchor="ctr" anchorCtr="0" compatLnSpc="1">
            <a:prstTxWarp prst="textNoShape">
              <a:avLst/>
            </a:prstTxWarp>
          </a:bodyPr>
          <a:lstStyle>
            <a:lvl1pPr algn="r">
              <a:defRPr sz="1200" b="1">
                <a:latin typeface="Arial" pitchFamily="34" charset="0"/>
                <a:ea typeface="ＭＳ Ｐゴシック" charset="-128"/>
              </a:defRPr>
            </a:lvl1pPr>
          </a:lstStyle>
          <a:p>
            <a:fld id="{03CB3BF1-BB82-4A67-9E57-71761916E118}"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transition/>
  <p:timing>
    <p:tnLst>
      <p:par>
        <p:cTn id="1" dur="indefinite" restart="never" nodeType="tmRoot"/>
      </p:par>
    </p:tnLst>
  </p:timing>
  <p:txStyles>
    <p:titleStyle>
      <a:lvl1pPr algn="l" defTabSz="862013" rtl="0" eaLnBrk="1" fontAlgn="base" hangingPunct="1">
        <a:spcBef>
          <a:spcPct val="0"/>
        </a:spcBef>
        <a:spcAft>
          <a:spcPct val="0"/>
        </a:spcAft>
        <a:defRPr kumimoji="1" sz="2400">
          <a:solidFill>
            <a:schemeClr val="tx1"/>
          </a:solidFill>
          <a:latin typeface="+mj-lt"/>
          <a:ea typeface="+mj-ea"/>
          <a:cs typeface="+mj-cs"/>
        </a:defRPr>
      </a:lvl1pPr>
      <a:lvl2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2pPr>
      <a:lvl3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3pPr>
      <a:lvl4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4pPr>
      <a:lvl5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5pPr>
      <a:lvl6pPr marL="4572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6pPr>
      <a:lvl7pPr marL="9144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7pPr>
      <a:lvl8pPr marL="13716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8pPr>
      <a:lvl9pPr marL="18288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9pPr>
    </p:titleStyle>
    <p:bodyStyle>
      <a:lvl1pPr marL="185738" indent="-185738" algn="l" defTabSz="862013" rtl="0" eaLnBrk="1" fontAlgn="base" hangingPunct="1">
        <a:spcBef>
          <a:spcPct val="30000"/>
        </a:spcBef>
        <a:spcAft>
          <a:spcPct val="0"/>
        </a:spcAft>
        <a:buClr>
          <a:schemeClr val="bg2"/>
        </a:buClr>
        <a:buFont typeface="Wingdings" pitchFamily="2" charset="2"/>
        <a:buChar char="n"/>
        <a:defRPr kumimoji="1" sz="2800">
          <a:solidFill>
            <a:schemeClr val="tx1"/>
          </a:solidFill>
          <a:latin typeface="+mn-lt"/>
          <a:ea typeface="+mn-ea"/>
          <a:cs typeface="+mn-cs"/>
        </a:defRPr>
      </a:lvl1pPr>
      <a:lvl2pPr marL="563563" indent="-185738" algn="l" defTabSz="862013" rtl="0" eaLnBrk="1" fontAlgn="base" hangingPunct="1">
        <a:spcBef>
          <a:spcPct val="30000"/>
        </a:spcBef>
        <a:spcAft>
          <a:spcPct val="0"/>
        </a:spcAft>
        <a:buClr>
          <a:schemeClr val="bg2"/>
        </a:buClr>
        <a:buFont typeface="Wingdings" pitchFamily="2" charset="2"/>
        <a:buChar char="l"/>
        <a:defRPr kumimoji="1" sz="2400">
          <a:solidFill>
            <a:schemeClr val="tx1"/>
          </a:solidFill>
          <a:latin typeface="+mn-lt"/>
          <a:ea typeface="+mn-ea"/>
        </a:defRPr>
      </a:lvl2pPr>
      <a:lvl3pPr marL="950913" indent="-195263" algn="l" defTabSz="862013" rtl="0" eaLnBrk="1" fontAlgn="base" hangingPunct="1">
        <a:spcBef>
          <a:spcPct val="20000"/>
        </a:spcBef>
        <a:spcAft>
          <a:spcPct val="0"/>
        </a:spcAft>
        <a:buClr>
          <a:schemeClr val="tx1"/>
        </a:buClr>
        <a:buChar char="▪"/>
        <a:defRPr kumimoji="1" sz="2000">
          <a:solidFill>
            <a:schemeClr val="tx1"/>
          </a:solidFill>
          <a:latin typeface="+mn-lt"/>
          <a:ea typeface="+mn-ea"/>
        </a:defRPr>
      </a:lvl3pPr>
      <a:lvl4pPr marL="1333500" indent="-190500" algn="l" defTabSz="862013" rtl="0" eaLnBrk="1" fontAlgn="base" hangingPunct="1">
        <a:spcBef>
          <a:spcPct val="15000"/>
        </a:spcBef>
        <a:spcAft>
          <a:spcPct val="0"/>
        </a:spcAft>
        <a:buClr>
          <a:schemeClr val="tx1"/>
        </a:buClr>
        <a:buChar char="▪"/>
        <a:defRPr kumimoji="1">
          <a:solidFill>
            <a:schemeClr val="tx1"/>
          </a:solidFill>
          <a:latin typeface="+mn-lt"/>
          <a:ea typeface="+mn-ea"/>
        </a:defRPr>
      </a:lvl4pPr>
      <a:lvl5pPr marL="17160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5pPr>
      <a:lvl6pPr marL="21732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6pPr>
      <a:lvl7pPr marL="26304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7pPr>
      <a:lvl8pPr marL="30876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8pPr>
      <a:lvl9pPr marL="35448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1016" y="228600"/>
            <a:ext cx="8721969" cy="954088"/>
          </a:xfrm>
          <a:prstGeom prst="rect">
            <a:avLst/>
          </a:prstGeom>
          <a:noFill/>
          <a:ln w="9525">
            <a:noFill/>
            <a:miter lim="800000"/>
            <a:headEnd/>
            <a:tailEnd/>
          </a:ln>
        </p:spPr>
        <p:txBody>
          <a:bodyPr vert="horz" wrap="square" lIns="0" tIns="0" rIns="0" bIns="43196" numCol="1" anchor="b"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211016" y="1524000"/>
            <a:ext cx="8721969" cy="5029200"/>
          </a:xfrm>
          <a:prstGeom prst="rect">
            <a:avLst/>
          </a:prstGeom>
          <a:noFill/>
          <a:ln w="9525">
            <a:noFill/>
            <a:miter lim="800000"/>
            <a:headEnd/>
            <a:tailEnd/>
          </a:ln>
        </p:spPr>
        <p:txBody>
          <a:bodyPr vert="horz" wrap="square" lIns="88433" tIns="43196" rIns="88433" bIns="4319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grpSp>
        <p:nvGrpSpPr>
          <p:cNvPr id="2" name="Group 18"/>
          <p:cNvGrpSpPr>
            <a:grpSpLocks/>
          </p:cNvGrpSpPr>
          <p:nvPr/>
        </p:nvGrpSpPr>
        <p:grpSpPr bwMode="auto">
          <a:xfrm>
            <a:off x="211017" y="6629403"/>
            <a:ext cx="360485" cy="180975"/>
            <a:chOff x="1249" y="3614"/>
            <a:chExt cx="492" cy="248"/>
          </a:xfrm>
        </p:grpSpPr>
        <p:sp>
          <p:nvSpPr>
            <p:cNvPr id="1043" name="Freeform 19"/>
            <p:cNvSpPr>
              <a:spLocks/>
            </p:cNvSpPr>
            <p:nvPr userDrawn="1"/>
          </p:nvSpPr>
          <p:spPr bwMode="auto">
            <a:xfrm>
              <a:off x="1677" y="3616"/>
              <a:ext cx="64" cy="246"/>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chemeClr val="bg2"/>
            </a:solidFill>
            <a:ln w="9525">
              <a:noFill/>
              <a:round/>
              <a:headEnd/>
              <a:tailEnd/>
            </a:ln>
          </p:spPr>
          <p:txBody>
            <a:bodyPr/>
            <a:lstStyle/>
            <a:p>
              <a:pPr>
                <a:defRPr/>
              </a:pPr>
              <a:endParaRPr lang="ja-JP" altLang="en-US">
                <a:ea typeface="ＭＳ Ｐゴシック" pitchFamily="50" charset="-128"/>
              </a:endParaRPr>
            </a:p>
          </p:txBody>
        </p:sp>
        <p:sp>
          <p:nvSpPr>
            <p:cNvPr id="1044" name="Freeform 20"/>
            <p:cNvSpPr>
              <a:spLocks/>
            </p:cNvSpPr>
            <p:nvPr userDrawn="1"/>
          </p:nvSpPr>
          <p:spPr bwMode="auto">
            <a:xfrm>
              <a:off x="1249" y="3614"/>
              <a:ext cx="422" cy="248"/>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chemeClr val="bg2"/>
            </a:solidFill>
            <a:ln w="9525">
              <a:noFill/>
              <a:round/>
              <a:headEnd/>
              <a:tailEnd/>
            </a:ln>
          </p:spPr>
          <p:txBody>
            <a:bodyPr/>
            <a:lstStyle/>
            <a:p>
              <a:pPr>
                <a:defRPr/>
              </a:pPr>
              <a:endParaRPr lang="ja-JP" altLang="en-US">
                <a:ea typeface="ＭＳ Ｐゴシック" pitchFamily="50" charset="-128"/>
              </a:endParaRPr>
            </a:p>
          </p:txBody>
        </p:sp>
      </p:grpSp>
      <p:sp>
        <p:nvSpPr>
          <p:cNvPr id="1045" name="Text Box 21"/>
          <p:cNvSpPr txBox="1">
            <a:spLocks noChangeArrowheads="1"/>
          </p:cNvSpPr>
          <p:nvPr/>
        </p:nvSpPr>
        <p:spPr bwMode="auto">
          <a:xfrm>
            <a:off x="716574" y="6688141"/>
            <a:ext cx="3094892" cy="122237"/>
          </a:xfrm>
          <a:prstGeom prst="rect">
            <a:avLst/>
          </a:prstGeom>
          <a:noFill/>
          <a:ln w="9525">
            <a:noFill/>
            <a:miter lim="800000"/>
            <a:headEnd/>
            <a:tailEnd/>
          </a:ln>
          <a:effectLst/>
        </p:spPr>
        <p:txBody>
          <a:bodyPr lIns="0" tIns="0" rIns="0" bIns="0">
            <a:spAutoFit/>
          </a:bodyPr>
          <a:lstStyle/>
          <a:p>
            <a:pPr eaLnBrk="0" hangingPunct="0">
              <a:defRPr/>
            </a:pPr>
            <a:r>
              <a:rPr kumimoji="0" lang="en-US" altLang="ja-JP" sz="800" dirty="0">
                <a:latin typeface="ＭＳ Ｐゴシック" pitchFamily="50" charset="-128"/>
                <a:ea typeface="ＭＳ Ｐゴシック" pitchFamily="50" charset="-128"/>
              </a:rPr>
              <a:t>Copyright</a:t>
            </a:r>
            <a:r>
              <a:rPr kumimoji="0" lang="ja-JP" altLang="en-US" sz="800" dirty="0">
                <a:latin typeface="ＭＳ Ｐゴシック" pitchFamily="50" charset="-128"/>
                <a:ea typeface="ＭＳ Ｐゴシック" pitchFamily="50" charset="-128"/>
              </a:rPr>
              <a:t>（</a:t>
            </a:r>
            <a:r>
              <a:rPr kumimoji="0" lang="en-US" altLang="ja-JP" sz="800" dirty="0">
                <a:latin typeface="ＭＳ Ｐゴシック" pitchFamily="50" charset="-128"/>
                <a:ea typeface="ＭＳ Ｐゴシック" pitchFamily="50" charset="-128"/>
              </a:rPr>
              <a:t>C</a:t>
            </a:r>
            <a:r>
              <a:rPr kumimoji="0" lang="ja-JP" altLang="en-US" sz="800" dirty="0">
                <a:latin typeface="ＭＳ Ｐゴシック" pitchFamily="50" charset="-128"/>
                <a:ea typeface="ＭＳ Ｐゴシック" pitchFamily="50" charset="-128"/>
              </a:rPr>
              <a:t>） </a:t>
            </a:r>
            <a:r>
              <a:rPr kumimoji="0" lang="en-US" altLang="ja-JP" sz="800" dirty="0">
                <a:latin typeface="ＭＳ Ｐゴシック" pitchFamily="50" charset="-128"/>
                <a:ea typeface="ＭＳ Ｐゴシック" pitchFamily="50" charset="-128"/>
              </a:rPr>
              <a:t>2012 Nomura Research Institute, Ltd. All rights reserved.</a:t>
            </a:r>
          </a:p>
        </p:txBody>
      </p:sp>
      <p:sp>
        <p:nvSpPr>
          <p:cNvPr id="1048" name="Rectangle 24"/>
          <p:cNvSpPr>
            <a:spLocks noGrp="1" noChangeArrowheads="1"/>
          </p:cNvSpPr>
          <p:nvPr>
            <p:ph type="sldNum" sz="quarter" idx="4"/>
          </p:nvPr>
        </p:nvSpPr>
        <p:spPr bwMode="auto">
          <a:xfrm>
            <a:off x="8323385" y="6629400"/>
            <a:ext cx="609600" cy="2286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a:latin typeface="+mn-lt"/>
                <a:ea typeface="ＭＳ Ｐゴシック" pitchFamily="50" charset="-128"/>
              </a:defRPr>
            </a:lvl1pPr>
          </a:lstStyle>
          <a:p>
            <a:fld id="{03CB3BF1-BB82-4A67-9E57-71761916E118}" type="slidenum">
              <a:rPr kumimoji="1" lang="ja-JP" altLang="en-US" smtClean="0"/>
              <a:pPr/>
              <a:t>&lt;#&gt;</a:t>
            </a:fld>
            <a:endParaRPr kumimoji="1" lang="ja-JP" altLang="en-US"/>
          </a:p>
        </p:txBody>
      </p:sp>
      <p:sp>
        <p:nvSpPr>
          <p:cNvPr id="1050" name="Line 26"/>
          <p:cNvSpPr>
            <a:spLocks noChangeShapeType="1"/>
          </p:cNvSpPr>
          <p:nvPr/>
        </p:nvSpPr>
        <p:spPr bwMode="auto">
          <a:xfrm>
            <a:off x="211016" y="1295400"/>
            <a:ext cx="8721969" cy="0"/>
          </a:xfrm>
          <a:prstGeom prst="line">
            <a:avLst/>
          </a:prstGeom>
          <a:noFill/>
          <a:ln w="6350">
            <a:solidFill>
              <a:schemeClr val="tx1"/>
            </a:solidFill>
            <a:prstDash val="dash"/>
            <a:round/>
            <a:headEnd/>
            <a:tailEnd/>
          </a:ln>
          <a:effectLst/>
        </p:spPr>
        <p:txBody>
          <a:bodyPr/>
          <a:lstStyle/>
          <a:p>
            <a:pPr>
              <a:defRPr/>
            </a:pPr>
            <a:endParaRPr lang="ja-JP" altLang="en-US">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863600" rtl="0" eaLnBrk="1" fontAlgn="base" hangingPunct="1">
        <a:spcBef>
          <a:spcPct val="0"/>
        </a:spcBef>
        <a:spcAft>
          <a:spcPct val="0"/>
        </a:spcAft>
        <a:defRPr kumimoji="1" sz="2000">
          <a:solidFill>
            <a:schemeClr val="tx1"/>
          </a:solidFill>
          <a:latin typeface="+mj-lt"/>
          <a:ea typeface="+mj-ea"/>
          <a:cs typeface="+mj-cs"/>
        </a:defRPr>
      </a:lvl1pPr>
      <a:lvl2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2pPr>
      <a:lvl3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3pPr>
      <a:lvl4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4pPr>
      <a:lvl5pPr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5pPr>
      <a:lvl6pPr marL="4572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6pPr>
      <a:lvl7pPr marL="9144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7pPr>
      <a:lvl8pPr marL="13716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8pPr>
      <a:lvl9pPr marL="1828800" algn="l" defTabSz="863600" rtl="0" eaLnBrk="1" fontAlgn="base" hangingPunct="1">
        <a:spcBef>
          <a:spcPct val="0"/>
        </a:spcBef>
        <a:spcAft>
          <a:spcPct val="0"/>
        </a:spcAft>
        <a:defRPr kumimoji="1" sz="2000">
          <a:solidFill>
            <a:schemeClr val="tx1"/>
          </a:solidFill>
          <a:latin typeface="HGP創英角ｺﾞｼｯｸUB" pitchFamily="50" charset="-128"/>
          <a:ea typeface="HGP創英角ｺﾞｼｯｸUB" pitchFamily="50" charset="-128"/>
        </a:defRPr>
      </a:lvl9pPr>
    </p:titleStyle>
    <p:bodyStyle>
      <a:lvl1pPr marL="187325" indent="-187325" algn="l" defTabSz="863600" rtl="0" eaLnBrk="1" fontAlgn="base" hangingPunct="1">
        <a:spcBef>
          <a:spcPct val="30000"/>
        </a:spcBef>
        <a:spcAft>
          <a:spcPct val="0"/>
        </a:spcAft>
        <a:buClr>
          <a:schemeClr val="bg2"/>
        </a:buClr>
        <a:buFont typeface="Wingdings" pitchFamily="2" charset="2"/>
        <a:buChar char="n"/>
        <a:defRPr kumimoji="1" sz="1600">
          <a:solidFill>
            <a:schemeClr val="tx1"/>
          </a:solidFill>
          <a:latin typeface="+mn-lt"/>
          <a:ea typeface="+mn-ea"/>
          <a:cs typeface="+mn-cs"/>
        </a:defRPr>
      </a:lvl1pPr>
      <a:lvl2pPr marL="565150" indent="-187325" algn="l" defTabSz="863600" rtl="0" eaLnBrk="1" fontAlgn="base" hangingPunct="1">
        <a:spcBef>
          <a:spcPct val="30000"/>
        </a:spcBef>
        <a:spcAft>
          <a:spcPct val="0"/>
        </a:spcAft>
        <a:buClr>
          <a:schemeClr val="bg2"/>
        </a:buClr>
        <a:buFont typeface="Wingdings" pitchFamily="2" charset="2"/>
        <a:buChar char="l"/>
        <a:defRPr kumimoji="1" sz="1400">
          <a:solidFill>
            <a:schemeClr val="tx1"/>
          </a:solidFill>
          <a:latin typeface="+mn-lt"/>
          <a:ea typeface="+mn-ea"/>
        </a:defRPr>
      </a:lvl2pPr>
      <a:lvl3pPr marL="952500" indent="-196850" algn="l" defTabSz="863600" rtl="0" eaLnBrk="1" fontAlgn="base" hangingPunct="1">
        <a:spcBef>
          <a:spcPct val="20000"/>
        </a:spcBef>
        <a:spcAft>
          <a:spcPct val="0"/>
        </a:spcAft>
        <a:buClr>
          <a:schemeClr val="tx1"/>
        </a:buClr>
        <a:buChar char="▪"/>
        <a:defRPr kumimoji="1" sz="1400">
          <a:solidFill>
            <a:schemeClr val="tx1"/>
          </a:solidFill>
          <a:latin typeface="+mn-lt"/>
          <a:ea typeface="+mn-ea"/>
        </a:defRPr>
      </a:lvl3pPr>
      <a:lvl4pPr marL="1335088" indent="-192088" algn="l" defTabSz="863600" rtl="0" eaLnBrk="1" fontAlgn="base" hangingPunct="1">
        <a:spcBef>
          <a:spcPct val="15000"/>
        </a:spcBef>
        <a:spcAft>
          <a:spcPct val="0"/>
        </a:spcAft>
        <a:buClr>
          <a:schemeClr val="tx1"/>
        </a:buClr>
        <a:buChar char="▪"/>
        <a:defRPr kumimoji="1" sz="1200">
          <a:solidFill>
            <a:schemeClr val="tx1"/>
          </a:solidFill>
          <a:latin typeface="+mn-lt"/>
          <a:ea typeface="+mn-ea"/>
        </a:defRPr>
      </a:lvl4pPr>
      <a:lvl5pPr marL="17176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5pPr>
      <a:lvl6pPr marL="21748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6pPr>
      <a:lvl7pPr marL="26320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7pPr>
      <a:lvl8pPr marL="30892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8pPr>
      <a:lvl9pPr marL="3546475" indent="-192088" algn="l" defTabSz="863600" rtl="0" eaLnBrk="1" fontAlgn="base" hangingPunct="1">
        <a:spcBef>
          <a:spcPct val="10000"/>
        </a:spcBef>
        <a:spcAft>
          <a:spcPct val="0"/>
        </a:spcAft>
        <a:buClr>
          <a:schemeClr val="tx1"/>
        </a:buClr>
        <a:buChar char="▪"/>
        <a:defRPr kumimoji="1" sz="12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hyperlink" Target="http://tools.ietf.org/html/draft-sakimura-oidc-extension-nonweb" TargetMode="Externa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sz="quarter" idx="1"/>
          </p:nvPr>
        </p:nvSpPr>
        <p:spPr/>
        <p:txBody>
          <a:bodyPr/>
          <a:lstStyle/>
          <a:p>
            <a:r>
              <a:rPr kumimoji="1" lang="en-US" altLang="ja-JP" dirty="0" smtClean="0">
                <a:latin typeface="Times New Roman" pitchFamily="18" charset="0"/>
                <a:cs typeface="Times New Roman" pitchFamily="18" charset="0"/>
              </a:rPr>
              <a:t>IETF86 </a:t>
            </a:r>
            <a:r>
              <a:rPr kumimoji="1" lang="en-US" altLang="ja-JP" dirty="0" err="1" smtClean="0">
                <a:latin typeface="Times New Roman" pitchFamily="18" charset="0"/>
                <a:cs typeface="Times New Roman" pitchFamily="18" charset="0"/>
              </a:rPr>
              <a:t>OpenID</a:t>
            </a:r>
            <a:r>
              <a:rPr kumimoji="1" lang="en-US" altLang="ja-JP" dirty="0" smtClean="0">
                <a:latin typeface="Times New Roman" pitchFamily="18" charset="0"/>
                <a:cs typeface="Times New Roman" pitchFamily="18" charset="0"/>
              </a:rPr>
              <a:t> Workshop</a:t>
            </a:r>
            <a:endParaRPr kumimoji="1" lang="ja-JP" altLang="en-US" dirty="0">
              <a:latin typeface="Times New Roman" pitchFamily="18" charset="0"/>
              <a:cs typeface="Times New Roman" pitchFamily="18" charset="0"/>
            </a:endParaRPr>
          </a:p>
        </p:txBody>
      </p:sp>
      <p:sp>
        <p:nvSpPr>
          <p:cNvPr id="2" name="タイトル 1"/>
          <p:cNvSpPr>
            <a:spLocks noGrp="1"/>
          </p:cNvSpPr>
          <p:nvPr>
            <p:ph type="ctrTitle" sz="quarter"/>
          </p:nvPr>
        </p:nvSpPr>
        <p:spPr/>
        <p:txBody>
          <a:bodyPr/>
          <a:lstStyle/>
          <a:p>
            <a:r>
              <a:rPr kumimoji="1" lang="en-US" altLang="ja-JP" dirty="0" smtClean="0">
                <a:latin typeface="Times New Roman" pitchFamily="18" charset="0"/>
                <a:cs typeface="Times New Roman" pitchFamily="18" charset="0"/>
              </a:rPr>
              <a:t>Using </a:t>
            </a:r>
            <a:r>
              <a:rPr kumimoji="1" lang="en-US" altLang="ja-JP" dirty="0" err="1" smtClean="0">
                <a:latin typeface="Times New Roman" pitchFamily="18" charset="0"/>
                <a:cs typeface="Times New Roman" pitchFamily="18" charset="0"/>
              </a:rPr>
              <a:t>OpenID</a:t>
            </a:r>
            <a:r>
              <a:rPr kumimoji="1" lang="en-US" altLang="ja-JP" dirty="0" smtClean="0">
                <a:latin typeface="Times New Roman" pitchFamily="18" charset="0"/>
                <a:cs typeface="Times New Roman" pitchFamily="18" charset="0"/>
              </a:rPr>
              <a:t> Connect on Non-Web environment</a:t>
            </a:r>
            <a:endParaRPr kumimoji="1" lang="ja-JP" altLang="en-US" dirty="0">
              <a:latin typeface="Times New Roman" pitchFamily="18" charset="0"/>
              <a:cs typeface="Times New Roman" pitchFamily="18" charset="0"/>
            </a:endParaRPr>
          </a:p>
        </p:txBody>
      </p:sp>
      <p:sp>
        <p:nvSpPr>
          <p:cNvPr id="4" name="テキスト ボックス 3"/>
          <p:cNvSpPr txBox="1"/>
          <p:nvPr/>
        </p:nvSpPr>
        <p:spPr>
          <a:xfrm>
            <a:off x="5508104" y="4581128"/>
            <a:ext cx="1338828" cy="369332"/>
          </a:xfrm>
          <a:prstGeom prst="rect">
            <a:avLst/>
          </a:prstGeom>
          <a:noFill/>
        </p:spPr>
        <p:txBody>
          <a:bodyPr wrap="none" rtlCol="0">
            <a:spAutoFit/>
          </a:bodyPr>
          <a:lstStyle/>
          <a:p>
            <a:r>
              <a:rPr kumimoji="1" lang="en-US" altLang="ja-JP" dirty="0" smtClean="0"/>
              <a:t>2013-03-10</a:t>
            </a:r>
            <a:endParaRPr kumimoji="1" lang="ja-JP" altLang="en-US" dirty="0"/>
          </a:p>
        </p:txBody>
      </p:sp>
      <p:sp>
        <p:nvSpPr>
          <p:cNvPr id="5" name="テキスト ボックス 4"/>
          <p:cNvSpPr txBox="1"/>
          <p:nvPr/>
        </p:nvSpPr>
        <p:spPr>
          <a:xfrm>
            <a:off x="5508104" y="4941168"/>
            <a:ext cx="3456384" cy="1508105"/>
          </a:xfrm>
          <a:prstGeom prst="rect">
            <a:avLst/>
          </a:prstGeom>
          <a:noFill/>
        </p:spPr>
        <p:txBody>
          <a:bodyPr wrap="square" rtlCol="0">
            <a:spAutoFit/>
          </a:bodyPr>
          <a:lstStyle/>
          <a:p>
            <a:r>
              <a:rPr kumimoji="1" lang="en-US" altLang="ja-JP" sz="2000" dirty="0" smtClean="0">
                <a:latin typeface="Arial Unicode MS" pitchFamily="50" charset="-128"/>
                <a:ea typeface="Arial Unicode MS" pitchFamily="50" charset="-128"/>
                <a:cs typeface="Arial Unicode MS" pitchFamily="50" charset="-128"/>
              </a:rPr>
              <a:t>Nat </a:t>
            </a:r>
            <a:r>
              <a:rPr kumimoji="1" lang="en-US" altLang="ja-JP" sz="2000" dirty="0" err="1" smtClean="0">
                <a:latin typeface="Arial Unicode MS" pitchFamily="50" charset="-128"/>
                <a:ea typeface="Arial Unicode MS" pitchFamily="50" charset="-128"/>
                <a:cs typeface="Arial Unicode MS" pitchFamily="50" charset="-128"/>
              </a:rPr>
              <a:t>Sakimura</a:t>
            </a:r>
            <a:endParaRPr kumimoji="1" lang="en-US" altLang="ja-JP" sz="2000" dirty="0" smtClean="0">
              <a:latin typeface="Arial Unicode MS" pitchFamily="50" charset="-128"/>
              <a:ea typeface="Arial Unicode MS" pitchFamily="50" charset="-128"/>
              <a:cs typeface="Arial Unicode MS" pitchFamily="50" charset="-128"/>
            </a:endParaRPr>
          </a:p>
          <a:p>
            <a:r>
              <a:rPr kumimoji="1" lang="en-US" altLang="ja-JP" sz="1600" dirty="0" smtClean="0">
                <a:solidFill>
                  <a:schemeClr val="bg1">
                    <a:lumMod val="50000"/>
                  </a:schemeClr>
                </a:solidFill>
                <a:latin typeface="Arial Unicode MS" pitchFamily="50" charset="-128"/>
                <a:ea typeface="Arial Unicode MS" pitchFamily="50" charset="-128"/>
                <a:cs typeface="Arial Unicode MS" pitchFamily="50" charset="-128"/>
              </a:rPr>
              <a:t>Nomura Research Institute</a:t>
            </a:r>
          </a:p>
          <a:p>
            <a:r>
              <a:rPr lang="en-US" altLang="ja-JP" sz="2000" dirty="0" err="1" smtClean="0">
                <a:latin typeface="Arial Unicode MS" pitchFamily="50" charset="-128"/>
                <a:ea typeface="Arial Unicode MS" pitchFamily="50" charset="-128"/>
                <a:cs typeface="Arial Unicode MS" pitchFamily="50" charset="-128"/>
              </a:rPr>
              <a:t>Boku</a:t>
            </a:r>
            <a:r>
              <a:rPr lang="en-US" altLang="ja-JP" sz="2000" dirty="0" smtClean="0">
                <a:latin typeface="Arial Unicode MS" pitchFamily="50" charset="-128"/>
                <a:ea typeface="Arial Unicode MS" pitchFamily="50" charset="-128"/>
                <a:cs typeface="Arial Unicode MS" pitchFamily="50" charset="-128"/>
              </a:rPr>
              <a:t> </a:t>
            </a:r>
            <a:r>
              <a:rPr lang="en-US" altLang="ja-JP" sz="2000" dirty="0" err="1" smtClean="0">
                <a:latin typeface="Arial Unicode MS" pitchFamily="50" charset="-128"/>
                <a:ea typeface="Arial Unicode MS" pitchFamily="50" charset="-128"/>
                <a:cs typeface="Arial Unicode MS" pitchFamily="50" charset="-128"/>
              </a:rPr>
              <a:t>Kihara</a:t>
            </a:r>
            <a:endParaRPr lang="en-US" altLang="ja-JP" sz="2000" dirty="0" smtClean="0">
              <a:latin typeface="Arial Unicode MS" pitchFamily="50" charset="-128"/>
              <a:ea typeface="Arial Unicode MS" pitchFamily="50" charset="-128"/>
              <a:cs typeface="Arial Unicode MS" pitchFamily="50" charset="-128"/>
            </a:endParaRPr>
          </a:p>
          <a:p>
            <a:r>
              <a:rPr lang="en-US" altLang="ja-JP" sz="2000" dirty="0" err="1" smtClean="0">
                <a:latin typeface="Arial Unicode MS" pitchFamily="50" charset="-128"/>
                <a:ea typeface="Arial Unicode MS" pitchFamily="50" charset="-128"/>
                <a:cs typeface="Arial Unicode MS" pitchFamily="50" charset="-128"/>
              </a:rPr>
              <a:t>Kazuki</a:t>
            </a:r>
            <a:r>
              <a:rPr lang="en-US" altLang="ja-JP" sz="2000" dirty="0" smtClean="0">
                <a:latin typeface="Arial Unicode MS" pitchFamily="50" charset="-128"/>
                <a:ea typeface="Arial Unicode MS" pitchFamily="50" charset="-128"/>
                <a:cs typeface="Arial Unicode MS" pitchFamily="50" charset="-128"/>
              </a:rPr>
              <a:t> Shimizu</a:t>
            </a:r>
          </a:p>
          <a:p>
            <a:r>
              <a:rPr lang="en-US" altLang="ja-JP" sz="1600" dirty="0" err="1" smtClean="0">
                <a:solidFill>
                  <a:schemeClr val="bg1">
                    <a:lumMod val="50000"/>
                  </a:schemeClr>
                </a:solidFill>
                <a:latin typeface="Arial Unicode MS" pitchFamily="50" charset="-128"/>
                <a:ea typeface="Arial Unicode MS" pitchFamily="50" charset="-128"/>
                <a:cs typeface="Arial Unicode MS" pitchFamily="50" charset="-128"/>
              </a:rPr>
              <a:t>Lepidum</a:t>
            </a:r>
            <a:endParaRPr kumimoji="1" lang="ja-JP" altLang="en-US" sz="1600" dirty="0">
              <a:solidFill>
                <a:schemeClr val="bg1">
                  <a:lumMod val="50000"/>
                </a:schemeClr>
              </a:solidFill>
              <a:latin typeface="Arial Unicode MS" pitchFamily="50" charset="-128"/>
              <a:ea typeface="Arial Unicode MS" pitchFamily="50" charset="-128"/>
              <a:cs typeface="Arial Unicode MS" pitchFamily="50" charset="-128"/>
            </a:endParaRPr>
          </a:p>
        </p:txBody>
      </p:sp>
      <p:sp>
        <p:nvSpPr>
          <p:cNvPr id="6" name="テキスト ボックス 5"/>
          <p:cNvSpPr txBox="1"/>
          <p:nvPr/>
        </p:nvSpPr>
        <p:spPr>
          <a:xfrm>
            <a:off x="1115616" y="3861048"/>
            <a:ext cx="2159566" cy="369332"/>
          </a:xfrm>
          <a:prstGeom prst="rect">
            <a:avLst/>
          </a:prstGeom>
          <a:noFill/>
        </p:spPr>
        <p:txBody>
          <a:bodyPr wrap="none" rtlCol="0">
            <a:spAutoFit/>
          </a:bodyPr>
          <a:lstStyle/>
          <a:p>
            <a:r>
              <a:rPr kumimoji="1" lang="en-US" altLang="ja-JP" dirty="0" smtClean="0">
                <a:solidFill>
                  <a:schemeClr val="bg1">
                    <a:lumMod val="50000"/>
                  </a:schemeClr>
                </a:solidFill>
                <a:latin typeface="Arial Unicode MS" pitchFamily="50" charset="-128"/>
                <a:ea typeface="Arial Unicode MS" pitchFamily="50" charset="-128"/>
                <a:cs typeface="Arial Unicode MS" pitchFamily="50" charset="-128"/>
              </a:rPr>
              <a:t>PEOFIAMP </a:t>
            </a:r>
            <a:r>
              <a:rPr kumimoji="1" lang="en-US" altLang="ja-JP" dirty="0" smtClean="0">
                <a:solidFill>
                  <a:schemeClr val="bg1">
                    <a:lumMod val="50000"/>
                  </a:schemeClr>
                </a:solidFill>
                <a:latin typeface="Arial Unicode MS" pitchFamily="50" charset="-128"/>
                <a:ea typeface="Arial Unicode MS" pitchFamily="50" charset="-128"/>
                <a:cs typeface="Arial Unicode MS" pitchFamily="50" charset="-128"/>
              </a:rPr>
              <a:t>Project</a:t>
            </a:r>
            <a:endParaRPr kumimoji="1" lang="ja-JP" altLang="en-US" dirty="0">
              <a:solidFill>
                <a:schemeClr val="bg1">
                  <a:lumMod val="50000"/>
                </a:schemeClr>
              </a:solidFill>
              <a:latin typeface="Arial Unicode MS" pitchFamily="50" charset="-128"/>
              <a:ea typeface="Arial Unicode MS" pitchFamily="50" charset="-128"/>
              <a:cs typeface="Arial Unicode MS"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Project Status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I-D created</a:t>
            </a:r>
          </a:p>
          <a:p>
            <a:pPr lvl="1"/>
            <a:r>
              <a:rPr lang="en-US" altLang="ja-JP" dirty="0" smtClean="0">
                <a:hlinkClick r:id="rId2"/>
              </a:rPr>
              <a:t>http://tools.ietf.org/html/draft-sakimura-oidc-extension-nonweb</a:t>
            </a:r>
            <a:endParaRPr lang="en-US" altLang="ja-JP" dirty="0" smtClean="0"/>
          </a:p>
          <a:p>
            <a:r>
              <a:rPr lang="en-US" altLang="ja-JP" dirty="0" smtClean="0"/>
              <a:t>Implementation</a:t>
            </a:r>
          </a:p>
          <a:p>
            <a:pPr lvl="1"/>
            <a:r>
              <a:rPr lang="en-US" altLang="ja-JP" dirty="0" smtClean="0"/>
              <a:t>Linux PAM implementation completed. </a:t>
            </a:r>
          </a:p>
          <a:p>
            <a:pPr lvl="1"/>
            <a:r>
              <a:rPr lang="en-US" altLang="ja-JP" dirty="0" smtClean="0"/>
              <a:t>IMAP, SMTP, SSH working. </a:t>
            </a:r>
          </a:p>
          <a:p>
            <a:pPr lvl="2"/>
            <a:r>
              <a:rPr lang="en-US" altLang="ja-JP" dirty="0" smtClean="0"/>
              <a:t>Probably, anything that uses PAM would work</a:t>
            </a:r>
          </a:p>
          <a:p>
            <a:pPr lvl="1"/>
            <a:r>
              <a:rPr lang="en-US" altLang="ja-JP" dirty="0" smtClean="0"/>
              <a:t>(For </a:t>
            </a:r>
            <a:r>
              <a:rPr lang="en-US" altLang="ja-JP" dirty="0" err="1" smtClean="0"/>
              <a:t>IdP</a:t>
            </a:r>
            <a:r>
              <a:rPr lang="en-US" altLang="ja-JP" dirty="0" smtClean="0"/>
              <a:t>, the </a:t>
            </a:r>
            <a:r>
              <a:rPr lang="en-US" altLang="ja-JP" dirty="0" smtClean="0"/>
              <a:t>project used and modified a </a:t>
            </a:r>
            <a:r>
              <a:rPr lang="en-US" altLang="ja-JP" dirty="0" smtClean="0"/>
              <a:t>Ruby </a:t>
            </a:r>
            <a:r>
              <a:rPr lang="en-US" altLang="ja-JP" dirty="0" smtClean="0"/>
              <a:t>implementation by Nov </a:t>
            </a:r>
            <a:r>
              <a:rPr lang="en-US" altLang="ja-JP" dirty="0" err="1" smtClean="0"/>
              <a:t>Matake</a:t>
            </a:r>
            <a:r>
              <a:rPr lang="en-US" altLang="ja-JP" dirty="0" smtClean="0"/>
              <a:t>.) </a:t>
            </a:r>
            <a:endParaRPr lang="en-US" altLang="ja-JP" dirty="0" smtClean="0"/>
          </a:p>
          <a:p>
            <a:pPr lvl="1"/>
            <a:endParaRPr kumimoji="1"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About </a:t>
            </a:r>
            <a:r>
              <a:rPr kumimoji="1" lang="en-US" altLang="ja-JP" dirty="0" smtClean="0"/>
              <a:t>PEOFIAMP </a:t>
            </a:r>
            <a:r>
              <a:rPr kumimoji="1" lang="en-US" altLang="ja-JP" dirty="0" smtClean="0"/>
              <a:t>Project</a:t>
            </a:r>
            <a:endParaRPr kumimoji="1" lang="ja-JP" altLang="en-US" dirty="0"/>
          </a:p>
        </p:txBody>
      </p:sp>
      <p:sp>
        <p:nvSpPr>
          <p:cNvPr id="3" name="コンテンツ プレースホルダ 2"/>
          <p:cNvSpPr>
            <a:spLocks noGrp="1"/>
          </p:cNvSpPr>
          <p:nvPr>
            <p:ph idx="1"/>
          </p:nvPr>
        </p:nvSpPr>
        <p:spPr/>
        <p:txBody>
          <a:bodyPr>
            <a:normAutofit fontScale="92500" lnSpcReduction="20000"/>
          </a:bodyPr>
          <a:lstStyle/>
          <a:p>
            <a:pPr marL="358775" indent="-358775"/>
            <a:r>
              <a:rPr kumimoji="1" lang="en-US" altLang="ja-JP" dirty="0" smtClean="0">
                <a:latin typeface="Times New Roman" pitchFamily="18" charset="0"/>
                <a:cs typeface="Times New Roman" pitchFamily="18" charset="0"/>
              </a:rPr>
              <a:t>Funded by Ministry of Internal Affairs and Communication in FY 2012</a:t>
            </a:r>
          </a:p>
          <a:p>
            <a:pPr marL="358775" indent="-358775"/>
            <a:r>
              <a:rPr lang="en-US" altLang="ja-JP" dirty="0" smtClean="0">
                <a:latin typeface="Times New Roman" pitchFamily="18" charset="0"/>
                <a:cs typeface="Times New Roman" pitchFamily="18" charset="0"/>
              </a:rPr>
              <a:t>Joint project of </a:t>
            </a:r>
            <a:r>
              <a:rPr lang="en-US" altLang="ja-JP" dirty="0" smtClean="0">
                <a:solidFill>
                  <a:schemeClr val="bg1">
                    <a:lumMod val="50000"/>
                  </a:schemeClr>
                </a:solidFill>
                <a:latin typeface="Times New Roman" pitchFamily="18" charset="0"/>
                <a:cs typeface="Times New Roman" pitchFamily="18" charset="0"/>
              </a:rPr>
              <a:t>National Institute of Informatics, </a:t>
            </a:r>
            <a:r>
              <a:rPr lang="en-US" altLang="ja-JP" dirty="0" err="1" smtClean="0">
                <a:solidFill>
                  <a:schemeClr val="bg1">
                    <a:lumMod val="50000"/>
                  </a:schemeClr>
                </a:solidFill>
                <a:latin typeface="Times New Roman" pitchFamily="18" charset="0"/>
                <a:cs typeface="Times New Roman" pitchFamily="18" charset="0"/>
              </a:rPr>
              <a:t>U.of</a:t>
            </a:r>
            <a:r>
              <a:rPr lang="en-US" altLang="ja-JP" dirty="0" smtClean="0">
                <a:solidFill>
                  <a:schemeClr val="bg1">
                    <a:lumMod val="50000"/>
                  </a:schemeClr>
                </a:solidFill>
                <a:latin typeface="Times New Roman" pitchFamily="18" charset="0"/>
                <a:cs typeface="Times New Roman" pitchFamily="18" charset="0"/>
              </a:rPr>
              <a:t> Tokyo, </a:t>
            </a:r>
            <a:r>
              <a:rPr lang="en-US" altLang="ja-JP" dirty="0" err="1" smtClean="0">
                <a:solidFill>
                  <a:schemeClr val="bg1">
                    <a:lumMod val="50000"/>
                  </a:schemeClr>
                </a:solidFill>
                <a:latin typeface="Times New Roman" pitchFamily="18" charset="0"/>
                <a:cs typeface="Times New Roman" pitchFamily="18" charset="0"/>
              </a:rPr>
              <a:t>U.of</a:t>
            </a:r>
            <a:r>
              <a:rPr lang="en-US" altLang="ja-JP" dirty="0" smtClean="0">
                <a:solidFill>
                  <a:schemeClr val="bg1">
                    <a:lumMod val="50000"/>
                  </a:schemeClr>
                </a:solidFill>
                <a:latin typeface="Times New Roman" pitchFamily="18" charset="0"/>
                <a:cs typeface="Times New Roman" pitchFamily="18" charset="0"/>
              </a:rPr>
              <a:t> Kyoto, </a:t>
            </a:r>
            <a:r>
              <a:rPr lang="en-US" altLang="ja-JP" dirty="0" smtClean="0">
                <a:latin typeface="Times New Roman" pitchFamily="18" charset="0"/>
                <a:cs typeface="Times New Roman" pitchFamily="18" charset="0"/>
              </a:rPr>
              <a:t>NRI</a:t>
            </a:r>
          </a:p>
          <a:p>
            <a:pPr marL="358775" indent="-358775"/>
            <a:r>
              <a:rPr kumimoji="1" lang="en-US" altLang="ja-JP" dirty="0" smtClean="0">
                <a:latin typeface="Times New Roman" pitchFamily="18" charset="0"/>
                <a:cs typeface="Times New Roman" pitchFamily="18" charset="0"/>
              </a:rPr>
              <a:t>Project Partners</a:t>
            </a: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1 TERENA: Trans-European Research and Education Networking Association</a:t>
            </a:r>
            <a:br>
              <a:rPr lang="en-US" altLang="ja-JP" sz="2400" dirty="0" smtClean="0">
                <a:solidFill>
                  <a:schemeClr val="bg1">
                    <a:lumMod val="50000"/>
                  </a:schemeClr>
                </a:solidFill>
                <a:latin typeface="Times New Roman" pitchFamily="18" charset="0"/>
                <a:cs typeface="Times New Roman" pitchFamily="18" charset="0"/>
              </a:rPr>
            </a:br>
            <a:r>
              <a:rPr lang="en-US" altLang="ja-JP" sz="2400" dirty="0" smtClean="0">
                <a:solidFill>
                  <a:schemeClr val="bg1">
                    <a:lumMod val="50000"/>
                  </a:schemeClr>
                </a:solidFill>
                <a:latin typeface="Times New Roman" pitchFamily="18" charset="0"/>
                <a:cs typeface="Times New Roman" pitchFamily="18" charset="0"/>
              </a:rPr>
              <a:t>http://www.terena.org/</a:t>
            </a:r>
            <a:endParaRPr lang="ja-JP" altLang="ja-JP" sz="3200" dirty="0" smtClean="0">
              <a:solidFill>
                <a:schemeClr val="bg1">
                  <a:lumMod val="50000"/>
                </a:schemeClr>
              </a:solidFill>
              <a:latin typeface="Times New Roman" pitchFamily="18" charset="0"/>
              <a:cs typeface="Times New Roman" pitchFamily="18" charset="0"/>
            </a:endParaRP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2 REFEDS: https://refeds.org/</a:t>
            </a:r>
            <a:endParaRPr lang="ja-JP" altLang="ja-JP" sz="3200" dirty="0" smtClean="0">
              <a:solidFill>
                <a:schemeClr val="bg1">
                  <a:lumMod val="50000"/>
                </a:schemeClr>
              </a:solidFill>
              <a:latin typeface="Times New Roman" pitchFamily="18" charset="0"/>
              <a:cs typeface="Times New Roman" pitchFamily="18" charset="0"/>
            </a:endParaRPr>
          </a:p>
          <a:p>
            <a:pPr lvl="1"/>
            <a:r>
              <a:rPr lang="ja-JP" altLang="ja-JP" sz="2400" dirty="0" smtClean="0">
                <a:latin typeface="Times New Roman" pitchFamily="18" charset="0"/>
                <a:cs typeface="Times New Roman" pitchFamily="18" charset="0"/>
              </a:rPr>
              <a:t>※</a:t>
            </a:r>
            <a:r>
              <a:rPr lang="en-US" altLang="ja-JP" sz="2400" dirty="0" smtClean="0">
                <a:latin typeface="Times New Roman" pitchFamily="18" charset="0"/>
                <a:cs typeface="Times New Roman" pitchFamily="18" charset="0"/>
              </a:rPr>
              <a:t>3 GEANT: Multi-gigabit </a:t>
            </a:r>
            <a:r>
              <a:rPr lang="en-US" altLang="ja-JP" sz="2400" dirty="0" err="1" smtClean="0">
                <a:latin typeface="Times New Roman" pitchFamily="18" charset="0"/>
                <a:cs typeface="Times New Roman" pitchFamily="18" charset="0"/>
              </a:rPr>
              <a:t>european</a:t>
            </a:r>
            <a:r>
              <a:rPr lang="en-US" altLang="ja-JP" sz="2400" dirty="0" smtClean="0">
                <a:latin typeface="Times New Roman" pitchFamily="18" charset="0"/>
                <a:cs typeface="Times New Roman" pitchFamily="18" charset="0"/>
              </a:rPr>
              <a:t> research and education network and associated services</a:t>
            </a:r>
            <a:br>
              <a:rPr lang="en-US" altLang="ja-JP" sz="2400" dirty="0" smtClean="0">
                <a:latin typeface="Times New Roman" pitchFamily="18" charset="0"/>
                <a:cs typeface="Times New Roman" pitchFamily="18" charset="0"/>
              </a:rPr>
            </a:br>
            <a:r>
              <a:rPr lang="en-US" altLang="ja-JP" sz="2400" dirty="0" smtClean="0">
                <a:latin typeface="Times New Roman" pitchFamily="18" charset="0"/>
                <a:cs typeface="Times New Roman" pitchFamily="18" charset="0"/>
              </a:rPr>
              <a:t>http://www.geant.net/</a:t>
            </a:r>
            <a:endParaRPr lang="ja-JP" altLang="ja-JP" sz="3200" dirty="0" smtClean="0">
              <a:latin typeface="Times New Roman" pitchFamily="18" charset="0"/>
              <a:cs typeface="Times New Roman" pitchFamily="18" charset="0"/>
            </a:endParaRPr>
          </a:p>
          <a:p>
            <a:pPr lvl="1"/>
            <a:r>
              <a:rPr lang="ja-JP" altLang="ja-JP" sz="2400" dirty="0" smtClean="0">
                <a:solidFill>
                  <a:schemeClr val="bg1">
                    <a:lumMod val="50000"/>
                  </a:schemeClr>
                </a:solidFill>
                <a:latin typeface="Times New Roman" pitchFamily="18" charset="0"/>
                <a:cs typeface="Times New Roman" pitchFamily="18" charset="0"/>
              </a:rPr>
              <a:t>※</a:t>
            </a:r>
            <a:r>
              <a:rPr lang="en-US" altLang="ja-JP" sz="2400" dirty="0" smtClean="0">
                <a:solidFill>
                  <a:schemeClr val="bg1">
                    <a:lumMod val="50000"/>
                  </a:schemeClr>
                </a:solidFill>
                <a:latin typeface="Times New Roman" pitchFamily="18" charset="0"/>
                <a:cs typeface="Times New Roman" pitchFamily="18" charset="0"/>
              </a:rPr>
              <a:t>4 </a:t>
            </a:r>
            <a:r>
              <a:rPr lang="en-US" altLang="ja-JP" sz="2400" dirty="0" err="1" smtClean="0">
                <a:solidFill>
                  <a:schemeClr val="bg1">
                    <a:lumMod val="50000"/>
                  </a:schemeClr>
                </a:solidFill>
                <a:latin typeface="Times New Roman" pitchFamily="18" charset="0"/>
                <a:cs typeface="Times New Roman" pitchFamily="18" charset="0"/>
              </a:rPr>
              <a:t>eduGAIN</a:t>
            </a:r>
            <a:r>
              <a:rPr lang="en-US" altLang="ja-JP" sz="2400" dirty="0" smtClean="0">
                <a:solidFill>
                  <a:schemeClr val="bg1">
                    <a:lumMod val="50000"/>
                  </a:schemeClr>
                </a:solidFill>
                <a:latin typeface="Times New Roman" pitchFamily="18" charset="0"/>
                <a:cs typeface="Times New Roman" pitchFamily="18" charset="0"/>
              </a:rPr>
              <a:t>: http://www.edugain.org/</a:t>
            </a:r>
            <a:endParaRPr lang="ja-JP" altLang="ja-JP" sz="3200" dirty="0" smtClean="0">
              <a:solidFill>
                <a:schemeClr val="bg1">
                  <a:lumMod val="50000"/>
                </a:schemeClr>
              </a:solidFill>
              <a:latin typeface="Times New Roman" pitchFamily="18" charset="0"/>
              <a:cs typeface="Times New Roman" pitchFamily="18" charset="0"/>
            </a:endParaRPr>
          </a:p>
          <a:p>
            <a:pPr marL="736600" lvl="1" indent="-358775"/>
            <a:endParaRPr kumimoji="1" lang="en-US" altLang="ja-JP" dirty="0" smtClean="0">
              <a:latin typeface="Times New Roman" pitchFamily="18" charset="0"/>
              <a:cs typeface="Times New Roman" pitchFamily="18" charset="0"/>
            </a:endParaRPr>
          </a:p>
          <a:p>
            <a:endParaRPr kumimoji="1" lang="ja-JP" alt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Problem Statement</a:t>
            </a:r>
            <a:endParaRPr kumimoji="1" lang="ja-JP" altLang="en-US" dirty="0"/>
          </a:p>
        </p:txBody>
      </p:sp>
      <p:graphicFrame>
        <p:nvGraphicFramePr>
          <p:cNvPr id="4" name="コンテンツ プレースホルダ 3"/>
          <p:cNvGraphicFramePr>
            <a:graphicFrameLocks noGrp="1"/>
          </p:cNvGraphicFramePr>
          <p:nvPr>
            <p:ph idx="1"/>
          </p:nvPr>
        </p:nvGraphicFramePr>
        <p:xfrm>
          <a:off x="211016" y="1524000"/>
          <a:ext cx="8721969"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Assumption</a:t>
            </a:r>
            <a:endParaRPr kumimoji="1" lang="ja-JP" altLang="en-US" dirty="0"/>
          </a:p>
        </p:txBody>
      </p:sp>
      <p:graphicFrame>
        <p:nvGraphicFramePr>
          <p:cNvPr id="4" name="コンテンツ プレースホルダ 3"/>
          <p:cNvGraphicFramePr>
            <a:graphicFrameLocks noGrp="1"/>
          </p:cNvGraphicFramePr>
          <p:nvPr>
            <p:ph idx="1"/>
          </p:nvPr>
        </p:nvGraphicFramePr>
        <p:xfrm>
          <a:off x="211016" y="1524000"/>
          <a:ext cx="8721969"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Solution in two phases</a:t>
            </a:r>
            <a:endParaRPr kumimoji="1" lang="ja-JP" altLang="en-US" dirty="0"/>
          </a:p>
        </p:txBody>
      </p:sp>
      <p:sp>
        <p:nvSpPr>
          <p:cNvPr id="3" name="コンテンツ プレースホルダ 2"/>
          <p:cNvSpPr>
            <a:spLocks noGrp="1"/>
          </p:cNvSpPr>
          <p:nvPr>
            <p:ph idx="1"/>
          </p:nvPr>
        </p:nvSpPr>
        <p:spPr/>
        <p:txBody>
          <a:bodyPr/>
          <a:lstStyle/>
          <a:p>
            <a:pPr marL="514350" indent="-514350">
              <a:buClrTx/>
              <a:buFont typeface="+mj-lt"/>
              <a:buAutoNum type="arabicPeriod"/>
            </a:pPr>
            <a:r>
              <a:rPr kumimoji="1" lang="en-US" altLang="ja-JP" sz="2800" dirty="0" smtClean="0"/>
              <a:t>Account Linking and Credential issuance phase</a:t>
            </a:r>
          </a:p>
          <a:p>
            <a:pPr marL="892175" lvl="1" indent="-514350">
              <a:buClrTx/>
            </a:pPr>
            <a:r>
              <a:rPr kumimoji="1" lang="en-US" altLang="ja-JP" sz="2400" dirty="0" smtClean="0"/>
              <a:t>The account at the </a:t>
            </a:r>
            <a:r>
              <a:rPr kumimoji="1" lang="en-US" altLang="ja-JP" sz="2400" dirty="0" err="1" smtClean="0"/>
              <a:t>IdP</a:t>
            </a:r>
            <a:r>
              <a:rPr kumimoji="1" lang="en-US" altLang="ja-JP" sz="2400" dirty="0" smtClean="0"/>
              <a:t> and the account at the application service provider is linked in this phase;</a:t>
            </a:r>
          </a:p>
          <a:p>
            <a:pPr marL="892175" lvl="1" indent="-514350">
              <a:buClrTx/>
            </a:pPr>
            <a:r>
              <a:rPr lang="en-US" altLang="ja-JP" sz="2400" dirty="0" smtClean="0"/>
              <a:t>Per application credential, a.k.a. access token is issued to each application; </a:t>
            </a:r>
          </a:p>
          <a:p>
            <a:pPr marL="892175" lvl="1" indent="-514350">
              <a:buClrTx/>
            </a:pPr>
            <a:r>
              <a:rPr lang="en-US" altLang="ja-JP" sz="2400" dirty="0" smtClean="0"/>
              <a:t>The credential is stored in the user agents;</a:t>
            </a:r>
            <a:endParaRPr kumimoji="1" lang="en-US" altLang="ja-JP" sz="2400" dirty="0" smtClean="0"/>
          </a:p>
          <a:p>
            <a:pPr marL="514350" indent="-514350">
              <a:buClrTx/>
              <a:buFont typeface="+mj-lt"/>
              <a:buAutoNum type="arabicPeriod"/>
            </a:pPr>
            <a:r>
              <a:rPr lang="en-US" altLang="ja-JP" sz="2800" dirty="0" smtClean="0"/>
              <a:t>Per application credential usage phase</a:t>
            </a:r>
          </a:p>
          <a:p>
            <a:pPr marL="892175" lvl="1" indent="-514350">
              <a:buClrTx/>
            </a:pPr>
            <a:r>
              <a:rPr lang="en-US" altLang="ja-JP" sz="2400" dirty="0" smtClean="0"/>
              <a:t>The credential provided by the user agent is handed over to the PAM module which verifies it:</a:t>
            </a:r>
            <a:endParaRPr kumimoji="1" lang="ja-JP" alt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Phase 1: Credential Issuance</a:t>
            </a:r>
            <a:endParaRPr kumimoji="1" lang="ja-JP" altLang="en-US" dirty="0"/>
          </a:p>
        </p:txBody>
      </p:sp>
      <p:sp>
        <p:nvSpPr>
          <p:cNvPr id="3" name="コンテンツ プレースホルダ 2"/>
          <p:cNvSpPr>
            <a:spLocks noGrp="1"/>
          </p:cNvSpPr>
          <p:nvPr>
            <p:ph idx="1"/>
          </p:nvPr>
        </p:nvSpPr>
        <p:spPr/>
        <p:txBody>
          <a:bodyPr>
            <a:noAutofit/>
          </a:bodyPr>
          <a:lstStyle/>
          <a:p>
            <a:pPr marL="514350" indent="-514350">
              <a:buClrTx/>
              <a:buAutoNum type="arabicPeriod"/>
            </a:pPr>
            <a:r>
              <a:rPr lang="en-US" altLang="ja-JP" sz="2000" dirty="0" smtClean="0"/>
              <a:t>The end-user accesses the web page of the service provider in order to obtain the information including the "password (access token)" to use a client application. </a:t>
            </a:r>
          </a:p>
          <a:p>
            <a:pPr marL="514350" indent="-514350">
              <a:buClrTx/>
              <a:buAutoNum type="arabicPeriod"/>
            </a:pPr>
            <a:r>
              <a:rPr lang="en-US" altLang="ja-JP" sz="2000" dirty="0" smtClean="0"/>
              <a:t>The end-user logs in to the web page using his/her local credentials, typically a username and a password for the application, e.g., IMAP. </a:t>
            </a:r>
          </a:p>
          <a:p>
            <a:pPr marL="514350" indent="-514350">
              <a:buClrTx/>
              <a:buAutoNum type="arabicPeriod"/>
            </a:pPr>
            <a:r>
              <a:rPr lang="en-US" altLang="ja-JP" sz="2000" dirty="0" smtClean="0"/>
              <a:t>The end-user selects an </a:t>
            </a:r>
            <a:r>
              <a:rPr lang="en-US" altLang="ja-JP" sz="2000" dirty="0" err="1" smtClean="0"/>
              <a:t>OpenID</a:t>
            </a:r>
            <a:r>
              <a:rPr lang="en-US" altLang="ja-JP" sz="2000" dirty="0" smtClean="0"/>
              <a:t> provider and the service provider sends an authentication and authorization request to the </a:t>
            </a:r>
            <a:r>
              <a:rPr lang="en-US" altLang="ja-JP" sz="2000" dirty="0" err="1" smtClean="0"/>
              <a:t>OpenID</a:t>
            </a:r>
            <a:r>
              <a:rPr lang="en-US" altLang="ja-JP" sz="2000" dirty="0" smtClean="0"/>
              <a:t> Provider with </a:t>
            </a:r>
            <a:r>
              <a:rPr lang="en-US" altLang="ja-JP" sz="2000" dirty="0" smtClean="0">
                <a:solidFill>
                  <a:srgbClr val="FF0000"/>
                </a:solidFill>
              </a:rPr>
              <a:t>auth scope values</a:t>
            </a:r>
            <a:r>
              <a:rPr lang="en-US" altLang="ja-JP" sz="2000" dirty="0" smtClean="0"/>
              <a:t>. </a:t>
            </a:r>
          </a:p>
          <a:p>
            <a:pPr marL="514350" indent="-514350">
              <a:buClrTx/>
              <a:buAutoNum type="arabicPeriod"/>
            </a:pPr>
            <a:r>
              <a:rPr lang="en-US" altLang="ja-JP" sz="2000" dirty="0" smtClean="0"/>
              <a:t>The </a:t>
            </a:r>
            <a:r>
              <a:rPr lang="en-US" altLang="ja-JP" sz="2000" dirty="0" err="1" smtClean="0"/>
              <a:t>OpenID</a:t>
            </a:r>
            <a:r>
              <a:rPr lang="en-US" altLang="ja-JP" sz="2000" dirty="0" smtClean="0"/>
              <a:t> Provider asks the end-user whether he/she wants to authorize the request. It is RECOMMENDED for the </a:t>
            </a:r>
            <a:r>
              <a:rPr lang="en-US" altLang="ja-JP" sz="2000" dirty="0" err="1" smtClean="0"/>
              <a:t>OpenID</a:t>
            </a:r>
            <a:r>
              <a:rPr lang="en-US" altLang="ja-JP" sz="2000" dirty="0" smtClean="0"/>
              <a:t> Provider to provide the end-user with methods to distinguish access tokens in order to revoke the intended access token if necessary such as a user specified nickname for the client, e.g., "my </a:t>
            </a:r>
            <a:r>
              <a:rPr lang="en-US" altLang="ja-JP" sz="2000" dirty="0" err="1" smtClean="0"/>
              <a:t>iphone</a:t>
            </a:r>
            <a:r>
              <a:rPr lang="en-US" altLang="ja-JP" sz="2000" dirty="0" smtClean="0"/>
              <a:t>", "my pc thunderbird", etc.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normAutofit fontScale="85000" lnSpcReduction="10000"/>
          </a:bodyPr>
          <a:lstStyle/>
          <a:p>
            <a:pPr marL="514350" indent="-514350">
              <a:buClrTx/>
              <a:buFont typeface="+mj-lt"/>
              <a:buAutoNum type="arabicPeriod" startAt="4"/>
            </a:pPr>
            <a:r>
              <a:rPr lang="en-US" altLang="ja-JP" dirty="0" smtClean="0"/>
              <a:t>The service provider receives an authorization response and obtains a Bearer type access token. </a:t>
            </a:r>
          </a:p>
          <a:p>
            <a:pPr marL="514350" indent="-514350">
              <a:buClrTx/>
              <a:buAutoNum type="arabicPeriod" startAt="4"/>
            </a:pPr>
            <a:r>
              <a:rPr lang="en-US" altLang="ja-JP" dirty="0" smtClean="0"/>
              <a:t>The service provider receives the sub claim from the </a:t>
            </a:r>
            <a:r>
              <a:rPr lang="en-US" altLang="ja-JP" dirty="0" err="1" smtClean="0"/>
              <a:t>OpenID</a:t>
            </a:r>
            <a:r>
              <a:rPr lang="en-US" altLang="ja-JP" dirty="0" smtClean="0"/>
              <a:t> Provider by using the access token or by decoding ID token if exists, and links the </a:t>
            </a:r>
            <a:r>
              <a:rPr lang="en-US" altLang="ja-JP" dirty="0" err="1" smtClean="0"/>
              <a:t>OpenID</a:t>
            </a:r>
            <a:r>
              <a:rPr lang="en-US" altLang="ja-JP" dirty="0" smtClean="0"/>
              <a:t> Provider, the sub claim, and the local account that the service provider manages. </a:t>
            </a:r>
          </a:p>
          <a:p>
            <a:pPr marL="514350" indent="-514350">
              <a:buClrTx/>
              <a:buAutoNum type="arabicPeriod" startAt="4"/>
            </a:pPr>
            <a:r>
              <a:rPr lang="en-US" altLang="ja-JP" dirty="0" smtClean="0"/>
              <a:t>The service provider shows the access token to the end-user and instruct to copy the access token to the password box on the client application.</a:t>
            </a:r>
            <a:endParaRPr lang="ja-JP" alt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Phase 2: Credential Usage</a:t>
            </a:r>
            <a:endParaRPr kumimoji="1" lang="ja-JP" altLang="en-US" dirty="0"/>
          </a:p>
        </p:txBody>
      </p:sp>
      <p:sp>
        <p:nvSpPr>
          <p:cNvPr id="3" name="コンテンツ プレースホルダ 2"/>
          <p:cNvSpPr>
            <a:spLocks noGrp="1"/>
          </p:cNvSpPr>
          <p:nvPr>
            <p:ph idx="1"/>
          </p:nvPr>
        </p:nvSpPr>
        <p:spPr/>
        <p:txBody>
          <a:bodyPr>
            <a:normAutofit fontScale="85000" lnSpcReduction="20000"/>
          </a:bodyPr>
          <a:lstStyle/>
          <a:p>
            <a:pPr marL="514350" indent="-514350">
              <a:buClrTx/>
              <a:buFont typeface="+mj-lt"/>
              <a:buAutoNum type="arabicPeriod"/>
            </a:pPr>
            <a:r>
              <a:rPr lang="en-US" altLang="ja-JP" dirty="0" smtClean="0"/>
              <a:t>The client application sends the "</a:t>
            </a:r>
            <a:r>
              <a:rPr lang="en-US" altLang="ja-JP" dirty="0" err="1" smtClean="0"/>
              <a:t>paasword</a:t>
            </a:r>
            <a:r>
              <a:rPr lang="en-US" altLang="ja-JP" dirty="0" smtClean="0"/>
              <a:t>" (access token) to the service provider.</a:t>
            </a:r>
          </a:p>
          <a:p>
            <a:pPr marL="514350" indent="-514350">
              <a:buClrTx/>
              <a:buFont typeface="+mj-lt"/>
              <a:buAutoNum type="arabicPeriod"/>
            </a:pPr>
            <a:r>
              <a:rPr lang="en-US" altLang="ja-JP" dirty="0" smtClean="0"/>
              <a:t>The service provider sends </a:t>
            </a:r>
            <a:r>
              <a:rPr lang="en-US" altLang="ja-JP" dirty="0" err="1" smtClean="0"/>
              <a:t>UserInfo</a:t>
            </a:r>
            <a:r>
              <a:rPr lang="en-US" altLang="ja-JP" dirty="0" smtClean="0"/>
              <a:t> request to the </a:t>
            </a:r>
            <a:r>
              <a:rPr lang="en-US" altLang="ja-JP" dirty="0" err="1" smtClean="0"/>
              <a:t>OpenID</a:t>
            </a:r>
            <a:r>
              <a:rPr lang="en-US" altLang="ja-JP" dirty="0" smtClean="0"/>
              <a:t> Provider with the access token. </a:t>
            </a:r>
            <a:r>
              <a:rPr lang="en-US" altLang="ja-JP" sz="1900" dirty="0" smtClean="0">
                <a:solidFill>
                  <a:schemeClr val="bg1">
                    <a:lumMod val="50000"/>
                  </a:schemeClr>
                </a:solidFill>
              </a:rPr>
              <a:t>[[Note: it could be to the token introspection endpoint, or a structured token such as ID Token]]</a:t>
            </a:r>
            <a:endParaRPr lang="en-US" altLang="ja-JP" dirty="0" smtClean="0">
              <a:solidFill>
                <a:schemeClr val="bg1">
                  <a:lumMod val="50000"/>
                </a:schemeClr>
              </a:solidFill>
            </a:endParaRPr>
          </a:p>
          <a:p>
            <a:pPr marL="514350" indent="-514350">
              <a:buClrTx/>
              <a:buFont typeface="+mj-lt"/>
              <a:buAutoNum type="arabicPeriod"/>
            </a:pPr>
            <a:r>
              <a:rPr lang="en-US" altLang="ja-JP" dirty="0" smtClean="0"/>
              <a:t>The </a:t>
            </a:r>
            <a:r>
              <a:rPr lang="en-US" altLang="ja-JP" dirty="0" err="1" smtClean="0"/>
              <a:t>OpenID</a:t>
            </a:r>
            <a:r>
              <a:rPr lang="en-US" altLang="ja-JP" dirty="0" smtClean="0"/>
              <a:t> Provider returns </a:t>
            </a:r>
            <a:r>
              <a:rPr lang="en-US" altLang="ja-JP" dirty="0" err="1" smtClean="0"/>
              <a:t>UserInfo</a:t>
            </a:r>
            <a:r>
              <a:rPr lang="en-US" altLang="ja-JP" dirty="0" smtClean="0"/>
              <a:t> response described in the section 2.2. </a:t>
            </a:r>
          </a:p>
          <a:p>
            <a:pPr marL="514350" indent="-514350">
              <a:buClrTx/>
              <a:buFont typeface="+mj-lt"/>
              <a:buAutoNum type="arabicPeriod"/>
            </a:pPr>
            <a:r>
              <a:rPr lang="en-US" altLang="ja-JP" dirty="0" smtClean="0"/>
              <a:t>The service provider checks whether the there is the claim name that the service provider requires. </a:t>
            </a:r>
          </a:p>
          <a:p>
            <a:pPr marL="514350" indent="-514350">
              <a:buClrTx/>
              <a:buFont typeface="+mj-lt"/>
              <a:buAutoNum type="arabicPeriod"/>
            </a:pPr>
            <a:r>
              <a:rPr lang="en-US" altLang="ja-JP" dirty="0" smtClean="0"/>
              <a:t>The service provider checks whether the sub claim is the same as the value that was obtained in the access token issue flow and makes an authorization decision based on it. </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Example: IMAP</a:t>
            </a:r>
            <a:endParaRPr kumimoji="1" lang="ja-JP" altLang="en-US" dirty="0"/>
          </a:p>
        </p:txBody>
      </p:sp>
      <p:sp>
        <p:nvSpPr>
          <p:cNvPr id="3" name="コンテンツ プレースホルダ 2"/>
          <p:cNvSpPr>
            <a:spLocks noGrp="1"/>
          </p:cNvSpPr>
          <p:nvPr>
            <p:ph idx="1"/>
          </p:nvPr>
        </p:nvSpPr>
        <p:spPr/>
        <p:txBody>
          <a:bodyPr/>
          <a:lstStyle/>
          <a:p>
            <a:pPr>
              <a:buNone/>
            </a:pPr>
            <a:r>
              <a:rPr lang="en-US" altLang="ja-JP" dirty="0" smtClean="0"/>
              <a:t>C: a001 LOGIN </a:t>
            </a:r>
            <a:r>
              <a:rPr lang="en-US" altLang="ja-JP" dirty="0" err="1" smtClean="0"/>
              <a:t>alice</a:t>
            </a:r>
            <a:r>
              <a:rPr lang="en-US" altLang="ja-JP" dirty="0" smtClean="0"/>
              <a:t> eyJ0eXAiOiJKV1QiLCJhbGciOiJub25lIn0.eyJpc3M... </a:t>
            </a:r>
          </a:p>
          <a:p>
            <a:pPr lvl="1">
              <a:buNone/>
            </a:pPr>
            <a:r>
              <a:rPr lang="en-US" altLang="ja-JP" i="1" dirty="0" smtClean="0">
                <a:solidFill>
                  <a:schemeClr val="bg1">
                    <a:lumMod val="50000"/>
                  </a:schemeClr>
                </a:solidFill>
                <a:latin typeface="Times New Roman" pitchFamily="18" charset="0"/>
                <a:cs typeface="Times New Roman" pitchFamily="18" charset="0"/>
              </a:rPr>
              <a:t>[Here, the service provider validates the token.] </a:t>
            </a:r>
          </a:p>
          <a:p>
            <a:pPr>
              <a:buNone/>
            </a:pPr>
            <a:r>
              <a:rPr lang="en-US" altLang="ja-JP" dirty="0" smtClean="0"/>
              <a:t>S: a001 OK LOGIN completed</a:t>
            </a:r>
            <a:endParaRPr kumimoji="1" lang="ja-JP" altLang="en-US" dirty="0"/>
          </a:p>
        </p:txBody>
      </p:sp>
    </p:spTree>
  </p:cSld>
  <p:clrMapOvr>
    <a:masterClrMapping/>
  </p:clrMapOvr>
</p:sld>
</file>

<file path=ppt/theme/theme1.xml><?xml version="1.0" encoding="utf-8"?>
<a:theme xmlns:a="http://schemas.openxmlformats.org/drawingml/2006/main" name="NRI">
  <a:themeElements>
    <a:clrScheme name="">
      <a:dk1>
        <a:srgbClr val="000000"/>
      </a:dk1>
      <a:lt1>
        <a:srgbClr val="FFFFFF"/>
      </a:lt1>
      <a:dk2>
        <a:srgbClr val="000000"/>
      </a:dk2>
      <a:lt2>
        <a:srgbClr val="808080"/>
      </a:lt2>
      <a:accent1>
        <a:srgbClr val="0066B3"/>
      </a:accent1>
      <a:accent2>
        <a:srgbClr val="CC0066"/>
      </a:accent2>
      <a:accent3>
        <a:srgbClr val="FFFFFF"/>
      </a:accent3>
      <a:accent4>
        <a:srgbClr val="000000"/>
      </a:accent4>
      <a:accent5>
        <a:srgbClr val="AAB8D6"/>
      </a:accent5>
      <a:accent6>
        <a:srgbClr val="B9005C"/>
      </a:accent6>
      <a:hlink>
        <a:srgbClr val="0066B3"/>
      </a:hlink>
      <a:folHlink>
        <a:srgbClr val="CC0066"/>
      </a:folHlink>
    </a:clrScheme>
    <a:fontScheme name="nri_temp0808">
      <a:majorFont>
        <a:latin typeface="HGP創英角ｺﾞｼｯｸUB"/>
        <a:ea typeface="HGP創英角ｺﾞｼｯｸUB"/>
        <a:cs typeface=""/>
      </a:majorFont>
      <a:minorFont>
        <a:latin typeface="HGP創英角ｺﾞｼｯｸUB"/>
        <a:ea typeface="HGP創英角ｺﾞｼｯｸUB"/>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ri_temp0808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RI広報">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050120_標準テンプレート">
      <a:majorFont>
        <a:latin typeface="HGP創英角ｺﾞｼｯｸUB"/>
        <a:ea typeface="HGP創英角ｺﾞｼｯｸUB"/>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bg1"/>
        </a:solidFill>
        <a:ln w="9525" cap="flat" cmpd="sng" algn="ctr">
          <a:solidFill>
            <a:schemeClr val="bg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2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050120_標準テンプレート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TotalTime>
  <Words>672</Words>
  <Application>Microsoft Office PowerPoint</Application>
  <PresentationFormat>画面に合わせる (4:3)</PresentationFormat>
  <Paragraphs>60</Paragraphs>
  <Slides>10</Slides>
  <Notes>0</Notes>
  <HiddenSlides>0</HiddenSlides>
  <MMClips>0</MMClips>
  <ScaleCrop>false</ScaleCrop>
  <HeadingPairs>
    <vt:vector size="4" baseType="variant">
      <vt:variant>
        <vt:lpstr>テーマ</vt:lpstr>
      </vt:variant>
      <vt:variant>
        <vt:i4>2</vt:i4>
      </vt:variant>
      <vt:variant>
        <vt:lpstr>スライド タイトル</vt:lpstr>
      </vt:variant>
      <vt:variant>
        <vt:i4>10</vt:i4>
      </vt:variant>
    </vt:vector>
  </HeadingPairs>
  <TitlesOfParts>
    <vt:vector size="12" baseType="lpstr">
      <vt:lpstr>NRI</vt:lpstr>
      <vt:lpstr>NRI広報</vt:lpstr>
      <vt:lpstr>Using OpenID Connect on Non-Web environment</vt:lpstr>
      <vt:lpstr>About PEOFIAMP Project</vt:lpstr>
      <vt:lpstr>Problem Statement</vt:lpstr>
      <vt:lpstr>Assumption</vt:lpstr>
      <vt:lpstr>Solution in two phases</vt:lpstr>
      <vt:lpstr>Phase 1: Credential Issuance</vt:lpstr>
      <vt:lpstr>スライド 7</vt:lpstr>
      <vt:lpstr>Phase 2: Credential Usage</vt:lpstr>
      <vt:lpstr>Example: IMAP</vt:lpstr>
      <vt:lpstr>Project Status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OpenID Connect on Non-Web environment</dc:title>
  <dc:creator>Nat</dc:creator>
  <cp:lastModifiedBy>key</cp:lastModifiedBy>
  <cp:revision>8</cp:revision>
  <dcterms:created xsi:type="dcterms:W3CDTF">2013-03-10T08:31:36Z</dcterms:created>
  <dcterms:modified xsi:type="dcterms:W3CDTF">2013-03-10T14:55:01Z</dcterms:modified>
</cp:coreProperties>
</file>