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305" r:id="rId3"/>
    <p:sldId id="308" r:id="rId4"/>
    <p:sldId id="306" r:id="rId5"/>
    <p:sldId id="309" r:id="rId6"/>
    <p:sldId id="307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3" autoAdjust="0"/>
    <p:restoredTop sz="86417" autoAdjust="0"/>
  </p:normalViewPr>
  <p:slideViewPr>
    <p:cSldViewPr snapToGrid="0" snapToObjects="1">
      <p:cViewPr>
        <p:scale>
          <a:sx n="80" d="100"/>
          <a:sy n="80" d="100"/>
        </p:scale>
        <p:origin x="-58" y="-58"/>
      </p:cViewPr>
      <p:guideLst>
        <p:guide orient="horz" pos="329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FE2A8F-DA74-4F28-9593-261C5C3BF011}" type="datetimeFigureOut">
              <a:rPr lang="en-US" smtClean="0"/>
              <a:t>3/1/2012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DB9AE-916C-4254-87BA-AD5226153B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230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274638"/>
            <a:ext cx="5562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97" descr="openid-logo-wordmark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525" y="274638"/>
            <a:ext cx="273367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0537C-38F1-8E47-A1B0-6BA84A028946}" type="datetimeFigureOut">
              <a:rPr lang="en-US" smtClean="0"/>
              <a:t>3/1/2012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osis.idcommons.net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3875" y="2234618"/>
            <a:ext cx="8086725" cy="1182952"/>
          </a:xfrm>
        </p:spPr>
        <p:txBody>
          <a:bodyPr>
            <a:normAutofit/>
          </a:bodyPr>
          <a:lstStyle/>
          <a:p>
            <a:r>
              <a:rPr lang="en-US" b="1" dirty="0" smtClean="0"/>
              <a:t>OpenID</a:t>
            </a:r>
            <a:r>
              <a:rPr lang="en-US" b="1" baseline="0" dirty="0" smtClean="0"/>
              <a:t> Connect Status Update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0641" y="3743325"/>
            <a:ext cx="8257735" cy="265088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March 1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smtClean="0">
                <a:solidFill>
                  <a:schemeClr val="tx1"/>
                </a:solidFill>
              </a:rPr>
              <a:t>2012</a:t>
            </a:r>
          </a:p>
          <a:p>
            <a:endParaRPr lang="en-US" sz="1800" dirty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Mike Jones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97" descr="openid-logo-wordmark"/>
          <p:cNvPicPr>
            <a:picLocks noChangeAspect="1" noChangeArrowheads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 bwMode="auto">
          <a:xfrm>
            <a:off x="2798200" y="510518"/>
            <a:ext cx="3535157" cy="1508761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Implementer’s Drafts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Six Implementer’s Drafts approved in February:</a:t>
            </a:r>
          </a:p>
          <a:p>
            <a:pPr lvl="1"/>
            <a:r>
              <a:rPr lang="en-US" dirty="0" smtClean="0"/>
              <a:t>Basic</a:t>
            </a:r>
          </a:p>
          <a:p>
            <a:pPr lvl="1"/>
            <a:r>
              <a:rPr lang="en-US" dirty="0" smtClean="0"/>
              <a:t>Messages</a:t>
            </a:r>
          </a:p>
          <a:p>
            <a:pPr lvl="1"/>
            <a:r>
              <a:rPr lang="en-US" dirty="0" smtClean="0"/>
              <a:t>Standard</a:t>
            </a:r>
          </a:p>
          <a:p>
            <a:pPr lvl="1"/>
            <a:r>
              <a:rPr lang="en-US" dirty="0" smtClean="0"/>
              <a:t>Discovery</a:t>
            </a:r>
          </a:p>
          <a:p>
            <a:pPr lvl="1"/>
            <a:r>
              <a:rPr lang="en-US" dirty="0" smtClean="0"/>
              <a:t>Registration</a:t>
            </a:r>
          </a:p>
          <a:p>
            <a:pPr lvl="1"/>
            <a:r>
              <a:rPr lang="en-US" dirty="0" smtClean="0"/>
              <a:t>OAuth Multiple Response Types</a:t>
            </a:r>
          </a:p>
          <a:p>
            <a:r>
              <a:rPr lang="en-US" dirty="0" smtClean="0"/>
              <a:t>Stable versions</a:t>
            </a:r>
          </a:p>
          <a:p>
            <a:pPr lvl="1"/>
            <a:r>
              <a:rPr lang="en-US" dirty="0" smtClean="0"/>
              <a:t>Basis of current interop work</a:t>
            </a:r>
          </a:p>
        </p:txBody>
      </p:sp>
    </p:spTree>
    <p:extLst>
      <p:ext uri="{BB962C8B-B14F-4D97-AF65-F5344CB8AC3E}">
        <p14:creationId xmlns:p14="http://schemas.microsoft.com/office/powerpoint/2010/main" val="151594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 Interop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/>
              <a:t>Interop at </a:t>
            </a:r>
            <a:r>
              <a:rPr lang="en-US" dirty="0" smtClean="0">
                <a:hlinkClick r:id="rId2"/>
              </a:rPr>
              <a:t>http://osis.idcommons.net/</a:t>
            </a:r>
            <a:endParaRPr lang="en-US" dirty="0" smtClean="0"/>
          </a:p>
          <a:p>
            <a:r>
              <a:rPr lang="en-US" dirty="0" smtClean="0"/>
              <a:t>By the numbers:</a:t>
            </a:r>
          </a:p>
          <a:p>
            <a:pPr lvl="1"/>
            <a:r>
              <a:rPr lang="en-US" dirty="0" smtClean="0"/>
              <a:t>7 implementations participating</a:t>
            </a:r>
          </a:p>
          <a:p>
            <a:pPr lvl="1"/>
            <a:r>
              <a:rPr lang="en-US" dirty="0" smtClean="0"/>
              <a:t>56 feature tests defined</a:t>
            </a:r>
          </a:p>
          <a:p>
            <a:pPr lvl="1"/>
            <a:r>
              <a:rPr lang="en-US" dirty="0" smtClean="0"/>
              <a:t>446 feature test results recorded</a:t>
            </a:r>
          </a:p>
          <a:p>
            <a:pPr lvl="1"/>
            <a:r>
              <a:rPr lang="en-US" dirty="0" smtClean="0"/>
              <a:t>55 members of interop mailing list</a:t>
            </a:r>
          </a:p>
          <a:p>
            <a:pPr lvl="1"/>
            <a:r>
              <a:rPr lang="en-US" dirty="0" smtClean="0"/>
              <a:t>227 messages to interop mailing list</a:t>
            </a:r>
          </a:p>
        </p:txBody>
      </p:sp>
    </p:spTree>
    <p:extLst>
      <p:ext uri="{BB962C8B-B14F-4D97-AF65-F5344CB8AC3E}">
        <p14:creationId xmlns:p14="http://schemas.microsoft.com/office/powerpoint/2010/main" val="351724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Session Management spec needed</a:t>
            </a:r>
          </a:p>
          <a:p>
            <a:pPr lvl="1"/>
            <a:r>
              <a:rPr lang="en-US" dirty="0"/>
              <a:t>Need to understand impact on other </a:t>
            </a:r>
            <a:r>
              <a:rPr lang="en-US" dirty="0" smtClean="0"/>
              <a:t>specs</a:t>
            </a:r>
          </a:p>
          <a:p>
            <a:pPr lvl="1"/>
            <a:r>
              <a:rPr lang="en-US" dirty="0" smtClean="0"/>
              <a:t>Want it to work with Account Chooser</a:t>
            </a:r>
            <a:endParaRPr lang="en-US" dirty="0"/>
          </a:p>
          <a:p>
            <a:pPr lvl="1"/>
            <a:r>
              <a:rPr lang="en-US" dirty="0" smtClean="0"/>
              <a:t>Google prototyping possible solutions</a:t>
            </a:r>
          </a:p>
          <a:p>
            <a:r>
              <a:rPr lang="en-US" dirty="0" smtClean="0"/>
              <a:t>Several specific </a:t>
            </a:r>
            <a:r>
              <a:rPr lang="en-US" dirty="0" smtClean="0"/>
              <a:t>outstanding feature </a:t>
            </a:r>
            <a:r>
              <a:rPr lang="en-US" dirty="0" smtClean="0"/>
              <a:t>proposals</a:t>
            </a:r>
          </a:p>
          <a:p>
            <a:pPr lvl="1"/>
            <a:r>
              <a:rPr lang="en-US" dirty="0" smtClean="0"/>
              <a:t>Resulted from feedback on implementer’s drafts</a:t>
            </a:r>
          </a:p>
          <a:p>
            <a:pPr lvl="1"/>
            <a:r>
              <a:rPr lang="en-US" dirty="0" smtClean="0"/>
              <a:t>To be considered at in-person meeting tomorrow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2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Dependencies on IETF specs/processes</a:t>
            </a:r>
          </a:p>
          <a:p>
            <a:pPr lvl="1"/>
            <a:r>
              <a:rPr lang="en-US" dirty="0" smtClean="0"/>
              <a:t>OAuth specifications:</a:t>
            </a:r>
          </a:p>
          <a:p>
            <a:pPr lvl="2"/>
            <a:r>
              <a:rPr lang="en-US" dirty="0" smtClean="0"/>
              <a:t>OAuth 2.0 Core, Bearer</a:t>
            </a:r>
          </a:p>
          <a:p>
            <a:pPr lvl="1"/>
            <a:r>
              <a:rPr lang="en-US" dirty="0" smtClean="0"/>
              <a:t>JOSE specifications:</a:t>
            </a:r>
          </a:p>
          <a:p>
            <a:pPr lvl="2"/>
            <a:r>
              <a:rPr lang="en-US" smtClean="0"/>
              <a:t>JWS</a:t>
            </a:r>
            <a:r>
              <a:rPr lang="en-US" dirty="0" smtClean="0"/>
              <a:t>, JWE, JWK, and now JWA</a:t>
            </a:r>
          </a:p>
          <a:p>
            <a:pPr lvl="1"/>
            <a:r>
              <a:rPr lang="en-US" dirty="0" smtClean="0"/>
              <a:t>Currently homeless specifications:</a:t>
            </a:r>
          </a:p>
          <a:p>
            <a:pPr lvl="2"/>
            <a:r>
              <a:rPr lang="en-US" dirty="0" smtClean="0"/>
              <a:t>JWT, SWD, OAuth JWT Profile</a:t>
            </a:r>
          </a:p>
          <a:p>
            <a:r>
              <a:rPr lang="en-US" dirty="0" smtClean="0"/>
              <a:t>IETF could change/delay any of these specs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12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Continue incorporating spec feedback</a:t>
            </a:r>
          </a:p>
          <a:p>
            <a:r>
              <a:rPr lang="en-US" dirty="0" smtClean="0"/>
              <a:t>Create new Session Management spec</a:t>
            </a:r>
          </a:p>
          <a:p>
            <a:pPr lvl="1"/>
            <a:r>
              <a:rPr lang="en-US" dirty="0" smtClean="0"/>
              <a:t>Vote it to Implementer’s </a:t>
            </a:r>
            <a:r>
              <a:rPr lang="en-US" dirty="0"/>
              <a:t>D</a:t>
            </a:r>
            <a:r>
              <a:rPr lang="en-US" dirty="0" smtClean="0"/>
              <a:t>raft status</a:t>
            </a:r>
          </a:p>
          <a:p>
            <a:r>
              <a:rPr lang="en-US" dirty="0" smtClean="0"/>
              <a:t>Encourage/monitor deployments</a:t>
            </a:r>
          </a:p>
          <a:p>
            <a:r>
              <a:rPr lang="en-US" dirty="0" smtClean="0"/>
              <a:t>Once all specs are complete/stable:</a:t>
            </a:r>
          </a:p>
          <a:p>
            <a:pPr lvl="1"/>
            <a:r>
              <a:rPr lang="en-US" dirty="0" smtClean="0"/>
              <a:t>Create final specification drafts</a:t>
            </a:r>
          </a:p>
          <a:p>
            <a:pPr lvl="1"/>
            <a:r>
              <a:rPr lang="en-US" dirty="0" smtClean="0"/>
              <a:t>Membership vote to approve final specifications</a:t>
            </a:r>
          </a:p>
        </p:txBody>
      </p:sp>
    </p:spTree>
    <p:extLst>
      <p:ext uri="{BB962C8B-B14F-4D97-AF65-F5344CB8AC3E}">
        <p14:creationId xmlns:p14="http://schemas.microsoft.com/office/powerpoint/2010/main" val="120252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</TotalTime>
  <Words>193</Words>
  <Application>Microsoft Office PowerPoint</Application>
  <PresentationFormat>On-screen Show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OpenID Connect Status Update</vt:lpstr>
      <vt:lpstr>Implementer’s Drafts</vt:lpstr>
      <vt:lpstr>Connect Interop Status</vt:lpstr>
      <vt:lpstr>Open Issues</vt:lpstr>
      <vt:lpstr>Risks</vt:lpstr>
      <vt:lpstr>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AB/C</dc:title>
  <dc:creator>John Bradley</dc:creator>
  <cp:lastModifiedBy>Mike Jones</cp:lastModifiedBy>
  <cp:revision>106</cp:revision>
  <dcterms:created xsi:type="dcterms:W3CDTF">2011-02-10T22:14:46Z</dcterms:created>
  <dcterms:modified xsi:type="dcterms:W3CDTF">2012-03-01T17:56:06Z</dcterms:modified>
</cp:coreProperties>
</file>