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57" r:id="rId10"/>
    <p:sldId id="25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70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t>2/16/2011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3403" y="2417498"/>
            <a:ext cx="5821470" cy="1182952"/>
          </a:xfrm>
        </p:spPr>
        <p:txBody>
          <a:bodyPr/>
          <a:lstStyle/>
          <a:p>
            <a:r>
              <a:rPr lang="en-US" dirty="0" smtClean="0"/>
              <a:t> AB/C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0757" y="3886200"/>
            <a:ext cx="7610621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Working </a:t>
            </a:r>
            <a:r>
              <a:rPr lang="en-US" dirty="0" smtClean="0">
                <a:solidFill>
                  <a:schemeClr val="tx1"/>
                </a:solidFill>
              </a:rPr>
              <a:t>Group </a:t>
            </a:r>
            <a:r>
              <a:rPr lang="en-US" dirty="0" smtClean="0">
                <a:solidFill>
                  <a:schemeClr val="tx1"/>
                </a:solidFill>
              </a:rPr>
              <a:t>Report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February 16, 2010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John Bradley, Mike Jones, Nat Sakimura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116330" y="2506662"/>
            <a:ext cx="2562839" cy="109378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</a:t>
            </a:r>
            <a:r>
              <a:rPr lang="en-US" dirty="0" smtClean="0"/>
              <a:t>to </a:t>
            </a:r>
            <a:r>
              <a:rPr lang="en-US" dirty="0" smtClean="0"/>
              <a:t>define the supported formats and normalization rules</a:t>
            </a:r>
          </a:p>
          <a:p>
            <a:pPr lvl="1"/>
            <a:r>
              <a:rPr lang="en-US" dirty="0" smtClean="0"/>
              <a:t>Email</a:t>
            </a:r>
          </a:p>
          <a:p>
            <a:pPr lvl="1"/>
            <a:r>
              <a:rPr lang="en-US" dirty="0" smtClean="0"/>
              <a:t>http URL</a:t>
            </a:r>
          </a:p>
          <a:p>
            <a:pPr lvl="1"/>
            <a:r>
              <a:rPr lang="en-US" dirty="0" smtClean="0"/>
              <a:t>Phone?</a:t>
            </a:r>
          </a:p>
          <a:p>
            <a:pPr lvl="1"/>
            <a:r>
              <a:rPr lang="en-US" dirty="0" smtClean="0"/>
              <a:t>XRI?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376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Current status</a:t>
            </a:r>
          </a:p>
          <a:p>
            <a:pPr lvl="1"/>
            <a:r>
              <a:rPr lang="en-US" dirty="0"/>
              <a:t>Core – 60-70% done</a:t>
            </a:r>
          </a:p>
          <a:p>
            <a:pPr lvl="1"/>
            <a:r>
              <a:rPr lang="en-US" dirty="0"/>
              <a:t>Bindings – 70% done  (Pending OAuth 2)</a:t>
            </a:r>
          </a:p>
          <a:p>
            <a:pPr lvl="1"/>
            <a:r>
              <a:rPr lang="en-US" dirty="0"/>
              <a:t>Discovery – 70% </a:t>
            </a:r>
            <a:r>
              <a:rPr lang="en-US" dirty="0" smtClean="0"/>
              <a:t>(working </a:t>
            </a:r>
            <a:r>
              <a:rPr lang="en-US" dirty="0"/>
              <a:t>from SWD)</a:t>
            </a:r>
          </a:p>
          <a:p>
            <a:pPr lvl="1"/>
            <a:r>
              <a:rPr lang="en-US" dirty="0"/>
              <a:t>JWT – 90% done for tokens and signature</a:t>
            </a:r>
          </a:p>
          <a:p>
            <a:pPr lvl="2"/>
            <a:r>
              <a:rPr lang="en-US" dirty="0"/>
              <a:t>Encryption remains to be </a:t>
            </a:r>
            <a:r>
              <a:rPr lang="en-US" dirty="0" smtClean="0"/>
              <a:t>specified</a:t>
            </a:r>
          </a:p>
          <a:p>
            <a:pPr lvl="1"/>
            <a:r>
              <a:rPr lang="en-US" dirty="0" smtClean="0"/>
              <a:t>OAuth 2 – 95%</a:t>
            </a:r>
          </a:p>
          <a:p>
            <a:r>
              <a:rPr lang="en-US" dirty="0" smtClean="0"/>
              <a:t>Working group actively working</a:t>
            </a:r>
            <a:endParaRPr lang="en-US" dirty="0"/>
          </a:p>
          <a:p>
            <a:r>
              <a:rPr lang="en-US" dirty="0" smtClean="0"/>
              <a:t>Target complete drafts by IIW (May)</a:t>
            </a:r>
          </a:p>
        </p:txBody>
      </p:sp>
    </p:spTree>
    <p:extLst>
      <p:ext uri="{BB962C8B-B14F-4D97-AF65-F5344CB8AC3E}">
        <p14:creationId xmlns:p14="http://schemas.microsoft.com/office/powerpoint/2010/main" val="3337914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 version of core and artifact binding available in PHP (BitBucket)</a:t>
            </a:r>
          </a:p>
          <a:p>
            <a:r>
              <a:rPr lang="en-US" dirty="0" smtClean="0"/>
              <a:t>Demo version tracking spec needs updates for current JWT and yesterday’s spec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3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Summits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IIW : Review drafts , make remaining decisions</a:t>
            </a:r>
          </a:p>
          <a:p>
            <a:r>
              <a:rPr lang="en-US" dirty="0" smtClean="0"/>
              <a:t>Munich</a:t>
            </a:r>
            <a:r>
              <a:rPr lang="en-US" dirty="0"/>
              <a:t>:  Brief participants on progress, specs - gather input</a:t>
            </a:r>
          </a:p>
          <a:p>
            <a:r>
              <a:rPr lang="en-US" dirty="0" smtClean="0"/>
              <a:t>Tokyo</a:t>
            </a:r>
            <a:r>
              <a:rPr lang="en-US" dirty="0"/>
              <a:t>:  Test implementations; learn from implementation and deployment experiences</a:t>
            </a:r>
          </a:p>
          <a:p>
            <a:r>
              <a:rPr lang="en-US" dirty="0" smtClean="0"/>
              <a:t>Estonia</a:t>
            </a:r>
            <a:r>
              <a:rPr lang="en-US" dirty="0"/>
              <a:t>:  </a:t>
            </a:r>
            <a:r>
              <a:rPr lang="en-US" dirty="0" smtClean="0"/>
              <a:t>TBD</a:t>
            </a:r>
            <a:endParaRPr lang="en-US" dirty="0"/>
          </a:p>
          <a:p>
            <a:r>
              <a:rPr lang="en-US" dirty="0" smtClean="0"/>
              <a:t>Colorado</a:t>
            </a:r>
            <a:r>
              <a:rPr lang="en-US" dirty="0"/>
              <a:t>:  Interop work - potentially in cooperation with OSIS</a:t>
            </a:r>
          </a:p>
          <a:p>
            <a:r>
              <a:rPr lang="en-US" dirty="0" smtClean="0"/>
              <a:t>London</a:t>
            </a:r>
            <a:r>
              <a:rPr lang="en-US" dirty="0"/>
              <a:t>:  TBD</a:t>
            </a:r>
          </a:p>
          <a:p>
            <a:r>
              <a:rPr lang="en-US" dirty="0" smtClean="0"/>
              <a:t>Nov </a:t>
            </a:r>
            <a:r>
              <a:rPr lang="en-US" dirty="0"/>
              <a:t>IIW:  Spec refinement and/or finalization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8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Spec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Discovery </a:t>
            </a:r>
            <a:r>
              <a:rPr lang="en-US" dirty="0"/>
              <a:t>mechanism</a:t>
            </a:r>
          </a:p>
          <a:p>
            <a:r>
              <a:rPr lang="en-US" dirty="0" smtClean="0"/>
              <a:t>Identifier </a:t>
            </a:r>
            <a:r>
              <a:rPr lang="en-US" dirty="0"/>
              <a:t>normalization</a:t>
            </a:r>
          </a:p>
          <a:p>
            <a:r>
              <a:rPr lang="en-US" dirty="0" smtClean="0"/>
              <a:t>Identifiers </a:t>
            </a:r>
            <a:r>
              <a:rPr lang="en-US" dirty="0"/>
              <a:t>supported</a:t>
            </a:r>
          </a:p>
          <a:p>
            <a:r>
              <a:rPr lang="en-US" dirty="0" smtClean="0"/>
              <a:t>Harmonization </a:t>
            </a:r>
            <a:r>
              <a:rPr lang="en-US" dirty="0"/>
              <a:t>with OAuth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 smtClean="0"/>
              <a:t>Permissioning </a:t>
            </a:r>
            <a:r>
              <a:rPr lang="en-US" dirty="0"/>
              <a:t>distributed attribute providers</a:t>
            </a:r>
          </a:p>
          <a:p>
            <a:r>
              <a:rPr lang="en-US" dirty="0" smtClean="0"/>
              <a:t>Trust </a:t>
            </a:r>
            <a:r>
              <a:rPr lang="en-US" dirty="0"/>
              <a:t>metadata formats and transports</a:t>
            </a:r>
          </a:p>
          <a:p>
            <a:r>
              <a:rPr lang="en-US" dirty="0" smtClean="0"/>
              <a:t>Claims </a:t>
            </a:r>
            <a:r>
              <a:rPr lang="en-US" dirty="0"/>
              <a:t>specification and integration beyond </a:t>
            </a:r>
            <a:r>
              <a:rPr lang="en-US" dirty="0" smtClean="0"/>
              <a:t>AX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492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Artifact Binding</a:t>
            </a:r>
          </a:p>
          <a:p>
            <a:r>
              <a:rPr lang="en-US" dirty="0" smtClean="0"/>
              <a:t>UserInfo Endpoint</a:t>
            </a:r>
          </a:p>
          <a:p>
            <a:r>
              <a:rPr lang="en-US" dirty="0" smtClean="0"/>
              <a:t>Simple RPs</a:t>
            </a:r>
          </a:p>
          <a:p>
            <a:r>
              <a:rPr lang="en-US" dirty="0" smtClean="0"/>
              <a:t>Higher LoA</a:t>
            </a:r>
          </a:p>
          <a:p>
            <a:r>
              <a:rPr lang="en-US" dirty="0" smtClean="0"/>
              <a:t>Session Management</a:t>
            </a:r>
          </a:p>
          <a:p>
            <a:r>
              <a:rPr lang="en-US" dirty="0" smtClean="0"/>
              <a:t>Unregistered Clients</a:t>
            </a:r>
          </a:p>
          <a:p>
            <a:r>
              <a:rPr lang="en-US" dirty="0" smtClean="0"/>
              <a:t>OAuth 2 Integration</a:t>
            </a:r>
          </a:p>
          <a:p>
            <a:r>
              <a:rPr lang="en-US" dirty="0" smtClean="0"/>
              <a:t>Use of JWTs</a:t>
            </a:r>
          </a:p>
          <a:p>
            <a:r>
              <a:rPr lang="en-US" dirty="0" smtClean="0"/>
              <a:t>Single Logout</a:t>
            </a:r>
          </a:p>
        </p:txBody>
      </p:sp>
    </p:spTree>
    <p:extLst>
      <p:ext uri="{BB962C8B-B14F-4D97-AF65-F5344CB8AC3E}">
        <p14:creationId xmlns:p14="http://schemas.microsoft.com/office/powerpoint/2010/main" val="1828445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Work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Participants:</a:t>
            </a:r>
          </a:p>
          <a:p>
            <a:pPr lvl="1"/>
            <a:r>
              <a:rPr lang="en-US" dirty="0" smtClean="0"/>
              <a:t>Breno </a:t>
            </a:r>
            <a:r>
              <a:rPr lang="en-US" dirty="0"/>
              <a:t>de Medeiros</a:t>
            </a:r>
          </a:p>
          <a:p>
            <a:pPr lvl="1"/>
            <a:r>
              <a:rPr lang="en-US" dirty="0"/>
              <a:t>John Bradley</a:t>
            </a:r>
          </a:p>
          <a:p>
            <a:pPr lvl="1"/>
            <a:r>
              <a:rPr lang="en-US" dirty="0"/>
              <a:t>Paul Tarjan</a:t>
            </a:r>
          </a:p>
          <a:p>
            <a:pPr lvl="1"/>
            <a:r>
              <a:rPr lang="en-US" dirty="0"/>
              <a:t>Kick Willemse</a:t>
            </a:r>
          </a:p>
          <a:p>
            <a:pPr lvl="1"/>
            <a:r>
              <a:rPr lang="en-US" dirty="0"/>
              <a:t>Tony Nadalin</a:t>
            </a:r>
          </a:p>
          <a:p>
            <a:pPr lvl="1"/>
            <a:r>
              <a:rPr lang="en-US" dirty="0"/>
              <a:t>Mike Jones</a:t>
            </a:r>
          </a:p>
          <a:p>
            <a:pPr lvl="1"/>
            <a:r>
              <a:rPr lang="en-US" dirty="0"/>
              <a:t>Nat Sakimura</a:t>
            </a:r>
          </a:p>
          <a:p>
            <a:pPr lvl="1"/>
            <a:r>
              <a:rPr lang="en-US" dirty="0"/>
              <a:t>Axel Nennker</a:t>
            </a:r>
          </a:p>
        </p:txBody>
      </p:sp>
    </p:spTree>
    <p:extLst>
      <p:ext uri="{BB962C8B-B14F-4D97-AF65-F5344CB8AC3E}">
        <p14:creationId xmlns:p14="http://schemas.microsoft.com/office/powerpoint/2010/main" val="2140228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Topics Covered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Session </a:t>
            </a:r>
            <a:r>
              <a:rPr lang="en-US" dirty="0"/>
              <a:t>synchronization / user </a:t>
            </a:r>
            <a:r>
              <a:rPr lang="en-US" dirty="0" smtClean="0"/>
              <a:t>switching / cookies</a:t>
            </a:r>
            <a:endParaRPr lang="en-US" dirty="0"/>
          </a:p>
          <a:p>
            <a:r>
              <a:rPr lang="en-US" dirty="0" smtClean="0"/>
              <a:t>Immediate </a:t>
            </a:r>
            <a:r>
              <a:rPr lang="en-US" dirty="0"/>
              <a:t>mode / auto-approval</a:t>
            </a:r>
          </a:p>
          <a:p>
            <a:r>
              <a:rPr lang="en-US" dirty="0" smtClean="0"/>
              <a:t>UserInfo endpoint contents</a:t>
            </a:r>
            <a:endParaRPr lang="en-US" dirty="0"/>
          </a:p>
          <a:p>
            <a:r>
              <a:rPr lang="en-US" dirty="0" smtClean="0"/>
              <a:t>Claims-based </a:t>
            </a:r>
            <a:r>
              <a:rPr lang="en-US" dirty="0"/>
              <a:t>authorization to the OpenID provider</a:t>
            </a:r>
          </a:p>
          <a:p>
            <a:r>
              <a:rPr lang="en-US" dirty="0" smtClean="0"/>
              <a:t>Unregistered </a:t>
            </a:r>
            <a:r>
              <a:rPr lang="en-US" dirty="0"/>
              <a:t>clients</a:t>
            </a:r>
          </a:p>
          <a:p>
            <a:r>
              <a:rPr lang="en-US" dirty="0" smtClean="0"/>
              <a:t>OpenID </a:t>
            </a:r>
            <a:r>
              <a:rPr lang="en-US" dirty="0"/>
              <a:t>2.0 migration path</a:t>
            </a:r>
          </a:p>
        </p:txBody>
      </p:sp>
    </p:spTree>
    <p:extLst>
      <p:ext uri="{BB962C8B-B14F-4D97-AF65-F5344CB8AC3E}">
        <p14:creationId xmlns:p14="http://schemas.microsoft.com/office/powerpoint/2010/main" val="258684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OpenID </a:t>
            </a:r>
            <a:r>
              <a:rPr lang="en-US" dirty="0" smtClean="0"/>
              <a:t>AB spec </a:t>
            </a:r>
            <a:r>
              <a:rPr lang="en-US" dirty="0" smtClean="0"/>
              <a:t>contains in two parts</a:t>
            </a:r>
          </a:p>
          <a:p>
            <a:pPr lvl="1"/>
            <a:r>
              <a:rPr lang="en-US" dirty="0" smtClean="0"/>
              <a:t>Core – abstract specification</a:t>
            </a:r>
          </a:p>
          <a:p>
            <a:pPr lvl="1"/>
            <a:r>
              <a:rPr lang="en-US" dirty="0" smtClean="0"/>
              <a:t>Binding – OAuth 2 based binding</a:t>
            </a:r>
            <a:endParaRPr lang="en-US" dirty="0" smtClean="0"/>
          </a:p>
          <a:p>
            <a:r>
              <a:rPr lang="en-US" dirty="0" smtClean="0"/>
              <a:t>JWT Draft is available with signing</a:t>
            </a:r>
          </a:p>
          <a:p>
            <a:pPr lvl="1"/>
            <a:r>
              <a:rPr lang="en-US" dirty="0" smtClean="0"/>
              <a:t>Next version with signing &amp; </a:t>
            </a:r>
            <a:r>
              <a:rPr lang="en-US" dirty="0" smtClean="0"/>
              <a:t>encryption</a:t>
            </a:r>
            <a:endParaRPr lang="en-US" dirty="0" smtClean="0"/>
          </a:p>
          <a:p>
            <a:pPr lvl="1"/>
            <a:r>
              <a:rPr lang="en-US" dirty="0" smtClean="0"/>
              <a:t>Other specs like UMA are looking to adopt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Discovery a separate spec</a:t>
            </a:r>
          </a:p>
          <a:p>
            <a:r>
              <a:rPr lang="en-US" dirty="0" smtClean="0"/>
              <a:t>Will refer to OAuth 2 spec once finished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288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AB/C</vt:lpstr>
      <vt:lpstr>Spec Progress</vt:lpstr>
      <vt:lpstr>Implementation Status</vt:lpstr>
      <vt:lpstr>Use of Summits</vt:lpstr>
      <vt:lpstr>Open Spec Issues</vt:lpstr>
      <vt:lpstr>ABC Capabilities</vt:lpstr>
      <vt:lpstr>Spec Work Yesterday</vt:lpstr>
      <vt:lpstr>Topics Covered Yesterday</vt:lpstr>
      <vt:lpstr>Spec Structure</vt:lpstr>
      <vt:lpstr>Identifiers</vt:lpstr>
      <vt:lpstr>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AB/C</dc:title>
  <dc:creator>John Bradley</dc:creator>
  <cp:lastModifiedBy>Mike Jones</cp:lastModifiedBy>
  <cp:revision>9</cp:revision>
  <dcterms:created xsi:type="dcterms:W3CDTF">2011-02-10T22:14:46Z</dcterms:created>
  <dcterms:modified xsi:type="dcterms:W3CDTF">2011-02-16T21:11:02Z</dcterms:modified>
</cp:coreProperties>
</file>